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4" r:id="rId1"/>
  </p:sldMasterIdLst>
  <p:notesMasterIdLst>
    <p:notesMasterId r:id="rId6"/>
  </p:notesMasterIdLst>
  <p:handoutMasterIdLst>
    <p:handoutMasterId r:id="rId7"/>
  </p:handoutMasterIdLst>
  <p:sldIdLst>
    <p:sldId id="285" r:id="rId2"/>
    <p:sldId id="287" r:id="rId3"/>
    <p:sldId id="288" r:id="rId4"/>
    <p:sldId id="295" r:id="rId5"/>
  </p:sldIdLst>
  <p:sldSz cx="18288000" cy="10287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667" autoAdjust="0"/>
  </p:normalViewPr>
  <p:slideViewPr>
    <p:cSldViewPr snapToGrid="0">
      <p:cViewPr varScale="1">
        <p:scale>
          <a:sx n="43" d="100"/>
          <a:sy n="43" d="100"/>
        </p:scale>
        <p:origin x="-852" y="-12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6" d="100"/>
          <a:sy n="86" d="100"/>
        </p:scale>
        <p:origin x="3786" y="78"/>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703"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1048704"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CDFC9AE-31B2-48C8-8D37-128C700846DB}" type="datetimeFigureOut">
              <a:rPr lang="en-IN" smtClean="0"/>
              <a:pPr/>
              <a:t>30-07-2023</a:t>
            </a:fld>
            <a:endParaRPr lang="en-IN"/>
          </a:p>
        </p:txBody>
      </p:sp>
      <p:sp>
        <p:nvSpPr>
          <p:cNvPr id="1048705"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1048706"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28FE5B9-A785-461C-819A-BD6B36F32FA0}" type="slidenum">
              <a:rPr lang="en-IN" smtClean="0"/>
              <a:pPr/>
              <a:t>‹#›</a:t>
            </a:fld>
            <a:endParaRPr lang="en-IN"/>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1048697"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48698"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48699" name="Google Shape;5;n"/>
          <p:cNvSpPr>
            <a:spLocks noGrp="1" noRot="1" noChangeAspect="1"/>
          </p:cNvSpPr>
          <p:nvPr>
            <p:ph type="sldImg" idx="3"/>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48700"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1048701"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48702"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pPr marL="0" marR="0" lvl="0" indent="0" algn="r" rtl="0">
                <a:spcBef>
                  <a:spcPts val="0"/>
                </a:spcBef>
                <a:spcAft>
                  <a:spcPts val="0"/>
                </a:spcAft>
                <a:buNone/>
              </a:p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hf hdr="0" dt="0"/>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1048590" name="Google Shape;87;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48591" name="Google Shape;88;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8592" name="Footer Placeholder 3"/>
          <p:cNvSpPr>
            <a:spLocks noGrp="1"/>
          </p:cNvSpPr>
          <p:nvPr>
            <p:ph type="ftr" idx="10"/>
          </p:nvPr>
        </p:nvSpPr>
        <p:spPr/>
        <p:txBody>
          <a:bodyPr/>
          <a:lstStyle/>
          <a:p>
            <a:endParaRPr lang="en-US"/>
          </a:p>
        </p:txBody>
      </p:sp>
      <p:sp>
        <p:nvSpPr>
          <p:cNvPr id="1048593" name="Slide Number Placeholder 5"/>
          <p:cNvSpPr>
            <a:spLocks noGrp="1"/>
          </p:cNvSpPr>
          <p:nvPr>
            <p:ph type="sldNum" idx="11"/>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pPr marL="0" marR="0" lvl="0" indent="0" algn="r" rtl="0">
                <a:spcBef>
                  <a:spcPts val="0"/>
                </a:spcBef>
                <a:spcAft>
                  <a:spcPts val="0"/>
                </a:spcAft>
                <a:buNone/>
              </a:pPr>
              <a:t>1</a:t>
            </a:fld>
            <a:endParaRPr lang="en-US"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1048613" name="Google Shape;96;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48614" name="Google Shape;9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8615" name="Footer Placeholder 3"/>
          <p:cNvSpPr>
            <a:spLocks noGrp="1"/>
          </p:cNvSpPr>
          <p:nvPr>
            <p:ph type="ftr" idx="10"/>
          </p:nvPr>
        </p:nvSpPr>
        <p:spPr/>
        <p:txBody>
          <a:bodyPr/>
          <a:lstStyle/>
          <a:p>
            <a:endParaRPr lang="en-US"/>
          </a:p>
        </p:txBody>
      </p:sp>
      <p:sp>
        <p:nvSpPr>
          <p:cNvPr id="1048616" name="Slide Number Placeholder 5"/>
          <p:cNvSpPr>
            <a:spLocks noGrp="1"/>
          </p:cNvSpPr>
          <p:nvPr>
            <p:ph type="sldNum" idx="11"/>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pPr marL="0" marR="0" lvl="0" indent="0" algn="r" rtl="0">
                <a:spcBef>
                  <a:spcPts val="0"/>
                </a:spcBef>
                <a:spcAft>
                  <a:spcPts val="0"/>
                </a:spcAft>
                <a:buNone/>
              </a:pPr>
              <a:t>2</a:t>
            </a:fld>
            <a:endParaRPr lang="en-US"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1048613" name="Google Shape;96;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48614" name="Google Shape;9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8615" name="Footer Placeholder 3"/>
          <p:cNvSpPr>
            <a:spLocks noGrp="1"/>
          </p:cNvSpPr>
          <p:nvPr>
            <p:ph type="ftr" idx="10"/>
          </p:nvPr>
        </p:nvSpPr>
        <p:spPr/>
        <p:txBody>
          <a:bodyPr/>
          <a:lstStyle/>
          <a:p>
            <a:endParaRPr lang="en-US"/>
          </a:p>
        </p:txBody>
      </p:sp>
      <p:sp>
        <p:nvSpPr>
          <p:cNvPr id="1048616" name="Slide Number Placeholder 5"/>
          <p:cNvSpPr>
            <a:spLocks noGrp="1"/>
          </p:cNvSpPr>
          <p:nvPr>
            <p:ph type="sldNum" idx="11"/>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pPr marL="0" marR="0" lvl="0" indent="0" algn="r" rtl="0">
                <a:spcBef>
                  <a:spcPts val="0"/>
                </a:spcBef>
                <a:spcAft>
                  <a:spcPts val="0"/>
                </a:spcAft>
                <a:buNone/>
              </a:pPr>
              <a:t>3</a:t>
            </a:fld>
            <a:endParaRPr lang="en-US"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1048613" name="Google Shape;96;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48614" name="Google Shape;9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8615" name="Footer Placeholder 3"/>
          <p:cNvSpPr>
            <a:spLocks noGrp="1"/>
          </p:cNvSpPr>
          <p:nvPr>
            <p:ph type="ftr" idx="10"/>
          </p:nvPr>
        </p:nvSpPr>
        <p:spPr/>
        <p:txBody>
          <a:bodyPr/>
          <a:lstStyle/>
          <a:p>
            <a:endParaRPr lang="en-US"/>
          </a:p>
        </p:txBody>
      </p:sp>
      <p:sp>
        <p:nvSpPr>
          <p:cNvPr id="1048616" name="Slide Number Placeholder 5"/>
          <p:cNvSpPr>
            <a:spLocks noGrp="1"/>
          </p:cNvSpPr>
          <p:nvPr>
            <p:ph type="sldNum" idx="11"/>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pPr marL="0" marR="0" lvl="0" indent="0" algn="r" rtl="0">
                <a:spcBef>
                  <a:spcPts val="0"/>
                </a:spcBef>
                <a:spcAft>
                  <a:spcPts val="0"/>
                </a:spcAft>
                <a:buNone/>
              </a:pPr>
              <a:t>4</a:t>
            </a:fld>
            <a:endParaRPr lang="en-US" sz="1200" b="0" i="0" u="none" strike="noStrike" cap="none">
              <a:solidFill>
                <a:schemeClr val="dk1"/>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7"/>
        <p:cNvGrpSpPr/>
        <p:nvPr/>
      </p:nvGrpSpPr>
      <p:grpSpPr>
        <a:xfrm>
          <a:off x="0" y="0"/>
          <a:ext cx="0" cy="0"/>
          <a:chOff x="0" y="0"/>
          <a:chExt cx="0" cy="0"/>
        </a:xfrm>
      </p:grpSpPr>
      <p:sp>
        <p:nvSpPr>
          <p:cNvPr id="1048581" name="Google Shape;18;p14"/>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lvl1pPr>
            <a:lvl2pPr lvl="1" algn="l">
              <a:spcBef>
                <a:spcPts val="0"/>
              </a:spcBef>
              <a:spcAft>
                <a:spcPts val="0"/>
              </a:spcAft>
              <a:buSzPts val="1400"/>
              <a:buNone/>
            </a:lvl2pPr>
            <a:lvl3pPr lvl="2" algn="l">
              <a:spcBef>
                <a:spcPts val="0"/>
              </a:spcBef>
              <a:spcAft>
                <a:spcPts val="0"/>
              </a:spcAft>
              <a:buSzPts val="1400"/>
              <a:buNone/>
            </a:lvl3pPr>
            <a:lvl4pPr lvl="3" algn="l">
              <a:spcBef>
                <a:spcPts val="0"/>
              </a:spcBef>
              <a:spcAft>
                <a:spcPts val="0"/>
              </a:spcAft>
              <a:buSzPts val="1400"/>
              <a:buNone/>
            </a:lvl4pPr>
            <a:lvl5pPr lvl="4" algn="l">
              <a:spcBef>
                <a:spcPts val="0"/>
              </a:spcBef>
              <a:spcAft>
                <a:spcPts val="0"/>
              </a:spcAft>
              <a:buSzPts val="1400"/>
              <a:buNone/>
            </a:lvl5pPr>
            <a:lvl6pPr lvl="5" algn="l">
              <a:spcBef>
                <a:spcPts val="0"/>
              </a:spcBef>
              <a:spcAft>
                <a:spcPts val="0"/>
              </a:spcAft>
              <a:buSzPts val="1400"/>
              <a:buNone/>
            </a:lvl6pPr>
            <a:lvl7pPr lvl="6" algn="l">
              <a:spcBef>
                <a:spcPts val="0"/>
              </a:spcBef>
              <a:spcAft>
                <a:spcPts val="0"/>
              </a:spcAft>
              <a:buSzPts val="1400"/>
              <a:buNone/>
            </a:lvl7pPr>
            <a:lvl8pPr lvl="7" algn="l">
              <a:spcBef>
                <a:spcPts val="0"/>
              </a:spcBef>
              <a:spcAft>
                <a:spcPts val="0"/>
              </a:spcAft>
              <a:buSzPts val="1400"/>
              <a:buNone/>
            </a:lvl8pPr>
            <a:lvl9pPr lvl="8" algn="l">
              <a:spcBef>
                <a:spcPts val="0"/>
              </a:spcBef>
              <a:spcAft>
                <a:spcPts val="0"/>
              </a:spcAft>
              <a:buSzPts val="1400"/>
              <a:buNone/>
            </a:lvl9pPr>
          </a:lstStyle>
          <a:p>
            <a:fld id="{37BE02A2-68E2-4999-8E58-33E1DEC4FC96}" type="datetime1">
              <a:rPr lang="en-US" smtClean="0"/>
              <a:t>7/30/2023</a:t>
            </a:fld>
            <a:endParaRPr lang="en-US" smtClean="0"/>
          </a:p>
        </p:txBody>
      </p:sp>
      <p:sp>
        <p:nvSpPr>
          <p:cNvPr id="1048582" name="Google Shape;19;p14"/>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lvl1pPr>
            <a:lvl2pPr lvl="1" algn="l">
              <a:spcBef>
                <a:spcPts val="0"/>
              </a:spcBef>
              <a:spcAft>
                <a:spcPts val="0"/>
              </a:spcAft>
              <a:buSzPts val="1400"/>
              <a:buNone/>
            </a:lvl2pPr>
            <a:lvl3pPr lvl="2" algn="l">
              <a:spcBef>
                <a:spcPts val="0"/>
              </a:spcBef>
              <a:spcAft>
                <a:spcPts val="0"/>
              </a:spcAft>
              <a:buSzPts val="1400"/>
              <a:buNone/>
            </a:lvl3pPr>
            <a:lvl4pPr lvl="3" algn="l">
              <a:spcBef>
                <a:spcPts val="0"/>
              </a:spcBef>
              <a:spcAft>
                <a:spcPts val="0"/>
              </a:spcAft>
              <a:buSzPts val="1400"/>
              <a:buNone/>
            </a:lvl4pPr>
            <a:lvl5pPr lvl="4" algn="l">
              <a:spcBef>
                <a:spcPts val="0"/>
              </a:spcBef>
              <a:spcAft>
                <a:spcPts val="0"/>
              </a:spcAft>
              <a:buSzPts val="1400"/>
              <a:buNone/>
            </a:lvl5pPr>
            <a:lvl6pPr lvl="5" algn="l">
              <a:spcBef>
                <a:spcPts val="0"/>
              </a:spcBef>
              <a:spcAft>
                <a:spcPts val="0"/>
              </a:spcAft>
              <a:buSzPts val="1400"/>
              <a:buNone/>
            </a:lvl6pPr>
            <a:lvl7pPr lvl="6" algn="l">
              <a:spcBef>
                <a:spcPts val="0"/>
              </a:spcBef>
              <a:spcAft>
                <a:spcPts val="0"/>
              </a:spcAft>
              <a:buSzPts val="1400"/>
              <a:buNone/>
            </a:lvl7pPr>
            <a:lvl8pPr lvl="7" algn="l">
              <a:spcBef>
                <a:spcPts val="0"/>
              </a:spcBef>
              <a:spcAft>
                <a:spcPts val="0"/>
              </a:spcAft>
              <a:buSzPts val="1400"/>
              <a:buNone/>
            </a:lvl8pPr>
            <a:lvl9pPr lvl="8" algn="l">
              <a:spcBef>
                <a:spcPts val="0"/>
              </a:spcBef>
              <a:spcAft>
                <a:spcPts val="0"/>
              </a:spcAft>
              <a:buSzPts val="1400"/>
              <a:buNone/>
            </a:lvl9pPr>
          </a:lstStyle>
          <a:p>
            <a:r>
              <a:rPr lang="en-US" smtClean="0"/>
              <a:t>Committee Reports / Banking Technology Management / Mrs.M.Viveka / Assistant Professor/ B.Com IT</a:t>
            </a:r>
            <a:endParaRPr lang="en-US" smtClean="0"/>
          </a:p>
        </p:txBody>
      </p:sp>
      <p:sp>
        <p:nvSpPr>
          <p:cNvPr id="1048583" name="Google Shape;20;p14"/>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lvl1pPr>
            <a:lvl2pPr marL="0" lvl="1" indent="0" algn="r">
              <a:spcBef>
                <a:spcPts val="0"/>
              </a:spcBef>
              <a:buNone/>
            </a:lvl2pPr>
            <a:lvl3pPr marL="0" lvl="2" indent="0" algn="r">
              <a:spcBef>
                <a:spcPts val="0"/>
              </a:spcBef>
              <a:buNone/>
            </a:lvl3pPr>
            <a:lvl4pPr marL="0" lvl="3" indent="0" algn="r">
              <a:spcBef>
                <a:spcPts val="0"/>
              </a:spcBef>
              <a:buNone/>
            </a:lvl4pPr>
            <a:lvl5pPr marL="0" lvl="4" indent="0" algn="r">
              <a:spcBef>
                <a:spcPts val="0"/>
              </a:spcBef>
              <a:buNone/>
            </a:lvl5pPr>
            <a:lvl6pPr marL="0" lvl="5" indent="0" algn="r">
              <a:spcBef>
                <a:spcPts val="0"/>
              </a:spcBef>
              <a:buNone/>
            </a:lvl6pPr>
            <a:lvl7pPr marL="0" lvl="6" indent="0" algn="r">
              <a:spcBef>
                <a:spcPts val="0"/>
              </a:spcBef>
              <a:buNone/>
            </a:lvl7pPr>
            <a:lvl8pPr marL="0" lvl="7" indent="0" algn="r">
              <a:spcBef>
                <a:spcPts val="0"/>
              </a:spcBef>
              <a:buNone/>
            </a:lvl8pPr>
            <a:lvl9pPr marL="0" lvl="8" indent="0" algn="r">
              <a:spcBef>
                <a:spcPts val="0"/>
              </a:spcBef>
              <a:buNone/>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r>
              <a:rPr lang="en-US"/>
              <a:t>/X</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3"/>
        <p:cNvGrpSpPr/>
        <p:nvPr/>
      </p:nvGrpSpPr>
      <p:grpSpPr>
        <a:xfrm>
          <a:off x="0" y="0"/>
          <a:ext cx="0" cy="0"/>
          <a:chOff x="0" y="0"/>
          <a:chExt cx="0" cy="0"/>
        </a:xfrm>
      </p:grpSpPr>
      <p:sp>
        <p:nvSpPr>
          <p:cNvPr id="1048676" name="Google Shape;34;p17"/>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lvl2pPr>
            <a:lvl3pPr lvl="2">
              <a:spcBef>
                <a:spcPts val="0"/>
              </a:spcBef>
              <a:spcAft>
                <a:spcPts val="0"/>
              </a:spcAft>
              <a:buSzPts val="1400"/>
              <a:buNone/>
            </a:lvl3pPr>
            <a:lvl4pPr lvl="3">
              <a:spcBef>
                <a:spcPts val="0"/>
              </a:spcBef>
              <a:spcAft>
                <a:spcPts val="0"/>
              </a:spcAft>
              <a:buSzPts val="1400"/>
              <a:buNone/>
            </a:lvl4pPr>
            <a:lvl5pPr lvl="4">
              <a:spcBef>
                <a:spcPts val="0"/>
              </a:spcBef>
              <a:spcAft>
                <a:spcPts val="0"/>
              </a:spcAft>
              <a:buSzPts val="1400"/>
              <a:buNone/>
            </a:lvl5pPr>
            <a:lvl6pPr lvl="5">
              <a:spcBef>
                <a:spcPts val="0"/>
              </a:spcBef>
              <a:spcAft>
                <a:spcPts val="0"/>
              </a:spcAft>
              <a:buSzPts val="1400"/>
              <a:buNone/>
            </a:lvl6pPr>
            <a:lvl7pPr lvl="6">
              <a:spcBef>
                <a:spcPts val="0"/>
              </a:spcBef>
              <a:spcAft>
                <a:spcPts val="0"/>
              </a:spcAft>
              <a:buSzPts val="1400"/>
              <a:buNone/>
            </a:lvl7pPr>
            <a:lvl8pPr lvl="7">
              <a:spcBef>
                <a:spcPts val="0"/>
              </a:spcBef>
              <a:spcAft>
                <a:spcPts val="0"/>
              </a:spcAft>
              <a:buSzPts val="1400"/>
              <a:buNone/>
            </a:lvl8pPr>
            <a:lvl9pPr lvl="8">
              <a:spcBef>
                <a:spcPts val="0"/>
              </a:spcBef>
              <a:spcAft>
                <a:spcPts val="0"/>
              </a:spcAft>
              <a:buSzPts val="1400"/>
              <a:buNone/>
            </a:lvl9pPr>
          </a:lstStyle>
          <a:p>
            <a:endParaRPr/>
          </a:p>
        </p:txBody>
      </p:sp>
      <p:sp>
        <p:nvSpPr>
          <p:cNvPr id="1048677" name="Google Shape;35;p17"/>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1048678" name="Google Shape;36;p17"/>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lvl1pPr>
            <a:lvl2pPr lvl="1" algn="l">
              <a:spcBef>
                <a:spcPts val="0"/>
              </a:spcBef>
              <a:spcAft>
                <a:spcPts val="0"/>
              </a:spcAft>
              <a:buSzPts val="1400"/>
              <a:buNone/>
            </a:lvl2pPr>
            <a:lvl3pPr lvl="2" algn="l">
              <a:spcBef>
                <a:spcPts val="0"/>
              </a:spcBef>
              <a:spcAft>
                <a:spcPts val="0"/>
              </a:spcAft>
              <a:buSzPts val="1400"/>
              <a:buNone/>
            </a:lvl3pPr>
            <a:lvl4pPr lvl="3" algn="l">
              <a:spcBef>
                <a:spcPts val="0"/>
              </a:spcBef>
              <a:spcAft>
                <a:spcPts val="0"/>
              </a:spcAft>
              <a:buSzPts val="1400"/>
              <a:buNone/>
            </a:lvl4pPr>
            <a:lvl5pPr lvl="4" algn="l">
              <a:spcBef>
                <a:spcPts val="0"/>
              </a:spcBef>
              <a:spcAft>
                <a:spcPts val="0"/>
              </a:spcAft>
              <a:buSzPts val="1400"/>
              <a:buNone/>
            </a:lvl5pPr>
            <a:lvl6pPr lvl="5" algn="l">
              <a:spcBef>
                <a:spcPts val="0"/>
              </a:spcBef>
              <a:spcAft>
                <a:spcPts val="0"/>
              </a:spcAft>
              <a:buSzPts val="1400"/>
              <a:buNone/>
            </a:lvl6pPr>
            <a:lvl7pPr lvl="6" algn="l">
              <a:spcBef>
                <a:spcPts val="0"/>
              </a:spcBef>
              <a:spcAft>
                <a:spcPts val="0"/>
              </a:spcAft>
              <a:buSzPts val="1400"/>
              <a:buNone/>
            </a:lvl7pPr>
            <a:lvl8pPr lvl="7" algn="l">
              <a:spcBef>
                <a:spcPts val="0"/>
              </a:spcBef>
              <a:spcAft>
                <a:spcPts val="0"/>
              </a:spcAft>
              <a:buSzPts val="1400"/>
              <a:buNone/>
            </a:lvl8pPr>
            <a:lvl9pPr lvl="8" algn="l">
              <a:spcBef>
                <a:spcPts val="0"/>
              </a:spcBef>
              <a:spcAft>
                <a:spcPts val="0"/>
              </a:spcAft>
              <a:buSzPts val="1400"/>
              <a:buNone/>
            </a:lvl9pPr>
          </a:lstStyle>
          <a:p>
            <a:fld id="{465EDCCB-2BA8-4770-84EF-15E1258CD475}" type="datetime1">
              <a:rPr lang="en-US" smtClean="0"/>
              <a:t>7/30/2023</a:t>
            </a:fld>
            <a:endParaRPr lang="en-US" smtClean="0"/>
          </a:p>
        </p:txBody>
      </p:sp>
      <p:sp>
        <p:nvSpPr>
          <p:cNvPr id="1048679" name="Google Shape;37;p17"/>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lvl1pPr>
            <a:lvl2pPr lvl="1" algn="l">
              <a:spcBef>
                <a:spcPts val="0"/>
              </a:spcBef>
              <a:spcAft>
                <a:spcPts val="0"/>
              </a:spcAft>
              <a:buSzPts val="1400"/>
              <a:buNone/>
            </a:lvl2pPr>
            <a:lvl3pPr lvl="2" algn="l">
              <a:spcBef>
                <a:spcPts val="0"/>
              </a:spcBef>
              <a:spcAft>
                <a:spcPts val="0"/>
              </a:spcAft>
              <a:buSzPts val="1400"/>
              <a:buNone/>
            </a:lvl3pPr>
            <a:lvl4pPr lvl="3" algn="l">
              <a:spcBef>
                <a:spcPts val="0"/>
              </a:spcBef>
              <a:spcAft>
                <a:spcPts val="0"/>
              </a:spcAft>
              <a:buSzPts val="1400"/>
              <a:buNone/>
            </a:lvl4pPr>
            <a:lvl5pPr lvl="4" algn="l">
              <a:spcBef>
                <a:spcPts val="0"/>
              </a:spcBef>
              <a:spcAft>
                <a:spcPts val="0"/>
              </a:spcAft>
              <a:buSzPts val="1400"/>
              <a:buNone/>
            </a:lvl5pPr>
            <a:lvl6pPr lvl="5" algn="l">
              <a:spcBef>
                <a:spcPts val="0"/>
              </a:spcBef>
              <a:spcAft>
                <a:spcPts val="0"/>
              </a:spcAft>
              <a:buSzPts val="1400"/>
              <a:buNone/>
            </a:lvl6pPr>
            <a:lvl7pPr lvl="6" algn="l">
              <a:spcBef>
                <a:spcPts val="0"/>
              </a:spcBef>
              <a:spcAft>
                <a:spcPts val="0"/>
              </a:spcAft>
              <a:buSzPts val="1400"/>
              <a:buNone/>
            </a:lvl7pPr>
            <a:lvl8pPr lvl="7" algn="l">
              <a:spcBef>
                <a:spcPts val="0"/>
              </a:spcBef>
              <a:spcAft>
                <a:spcPts val="0"/>
              </a:spcAft>
              <a:buSzPts val="1400"/>
              <a:buNone/>
            </a:lvl8pPr>
            <a:lvl9pPr lvl="8" algn="l">
              <a:spcBef>
                <a:spcPts val="0"/>
              </a:spcBef>
              <a:spcAft>
                <a:spcPts val="0"/>
              </a:spcAft>
              <a:buSzPts val="1400"/>
              <a:buNone/>
            </a:lvl9pPr>
          </a:lstStyle>
          <a:p>
            <a:r>
              <a:rPr lang="en-US" smtClean="0"/>
              <a:t>Committee Reports / Banking Technology Management / Mrs.M.Viveka / Assistant Professor/ B.Com IT</a:t>
            </a:r>
            <a:endParaRPr lang="en-US" smtClean="0"/>
          </a:p>
        </p:txBody>
      </p:sp>
      <p:sp>
        <p:nvSpPr>
          <p:cNvPr id="1048680" name="Google Shape;38;p17"/>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lvl1pPr>
            <a:lvl2pPr marL="0" lvl="1" indent="0" algn="r">
              <a:spcBef>
                <a:spcPts val="0"/>
              </a:spcBef>
              <a:buNone/>
            </a:lvl2pPr>
            <a:lvl3pPr marL="0" lvl="2" indent="0" algn="r">
              <a:spcBef>
                <a:spcPts val="0"/>
              </a:spcBef>
              <a:buNone/>
            </a:lvl3pPr>
            <a:lvl4pPr marL="0" lvl="3" indent="0" algn="r">
              <a:spcBef>
                <a:spcPts val="0"/>
              </a:spcBef>
              <a:buNone/>
            </a:lvl4pPr>
            <a:lvl5pPr marL="0" lvl="4" indent="0" algn="r">
              <a:spcBef>
                <a:spcPts val="0"/>
              </a:spcBef>
              <a:buNone/>
            </a:lvl5pPr>
            <a:lvl6pPr marL="0" lvl="5" indent="0" algn="r">
              <a:spcBef>
                <a:spcPts val="0"/>
              </a:spcBef>
              <a:buNone/>
            </a:lvl6pPr>
            <a:lvl7pPr marL="0" lvl="6" indent="0" algn="r">
              <a:spcBef>
                <a:spcPts val="0"/>
              </a:spcBef>
              <a:buNone/>
            </a:lvl7pPr>
            <a:lvl8pPr marL="0" lvl="7" indent="0" algn="r">
              <a:spcBef>
                <a:spcPts val="0"/>
              </a:spcBef>
              <a:buNone/>
            </a:lvl8pPr>
            <a:lvl9pPr marL="0" lvl="8" indent="0" algn="r">
              <a:spcBef>
                <a:spcPts val="0"/>
              </a:spcBef>
              <a:buNone/>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r>
              <a:rPr lang="en-US"/>
              <a:t>/X</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9"/>
        <p:cNvGrpSpPr/>
        <p:nvPr/>
      </p:nvGrpSpPr>
      <p:grpSpPr>
        <a:xfrm>
          <a:off x="0" y="0"/>
          <a:ext cx="0" cy="0"/>
          <a:chOff x="0" y="0"/>
          <a:chExt cx="0" cy="0"/>
        </a:xfrm>
      </p:grpSpPr>
      <p:sp>
        <p:nvSpPr>
          <p:cNvPr id="1048681" name="Google Shape;40;p18"/>
          <p:cNvSpPr txBox="1">
            <a:spLocks noGrp="1"/>
          </p:cNvSpPr>
          <p:nvPr>
            <p:ph type="title"/>
          </p:nvPr>
        </p:nvSpPr>
        <p:spPr>
          <a:xfrm>
            <a:off x="3352800" y="495300"/>
            <a:ext cx="109728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lvl1pPr>
            <a:lvl2pPr lvl="1">
              <a:spcBef>
                <a:spcPts val="0"/>
              </a:spcBef>
              <a:spcAft>
                <a:spcPts val="0"/>
              </a:spcAft>
              <a:buSzPts val="1400"/>
              <a:buNone/>
            </a:lvl2pPr>
            <a:lvl3pPr lvl="2">
              <a:spcBef>
                <a:spcPts val="0"/>
              </a:spcBef>
              <a:spcAft>
                <a:spcPts val="0"/>
              </a:spcAft>
              <a:buSzPts val="1400"/>
              <a:buNone/>
            </a:lvl3pPr>
            <a:lvl4pPr lvl="3">
              <a:spcBef>
                <a:spcPts val="0"/>
              </a:spcBef>
              <a:spcAft>
                <a:spcPts val="0"/>
              </a:spcAft>
              <a:buSzPts val="1400"/>
              <a:buNone/>
            </a:lvl4pPr>
            <a:lvl5pPr lvl="4">
              <a:spcBef>
                <a:spcPts val="0"/>
              </a:spcBef>
              <a:spcAft>
                <a:spcPts val="0"/>
              </a:spcAft>
              <a:buSzPts val="1400"/>
              <a:buNone/>
            </a:lvl5pPr>
            <a:lvl6pPr lvl="5">
              <a:spcBef>
                <a:spcPts val="0"/>
              </a:spcBef>
              <a:spcAft>
                <a:spcPts val="0"/>
              </a:spcAft>
              <a:buSzPts val="1400"/>
              <a:buNone/>
            </a:lvl6pPr>
            <a:lvl7pPr lvl="6">
              <a:spcBef>
                <a:spcPts val="0"/>
              </a:spcBef>
              <a:spcAft>
                <a:spcPts val="0"/>
              </a:spcAft>
              <a:buSzPts val="1400"/>
              <a:buNone/>
            </a:lvl7pPr>
            <a:lvl8pPr lvl="7">
              <a:spcBef>
                <a:spcPts val="0"/>
              </a:spcBef>
              <a:spcAft>
                <a:spcPts val="0"/>
              </a:spcAft>
              <a:buSzPts val="1400"/>
              <a:buNone/>
            </a:lvl8pPr>
            <a:lvl9pPr lvl="8">
              <a:spcBef>
                <a:spcPts val="0"/>
              </a:spcBef>
              <a:spcAft>
                <a:spcPts val="0"/>
              </a:spcAft>
              <a:buSzPts val="1400"/>
              <a:buNone/>
            </a:lvl9pPr>
          </a:lstStyle>
          <a:p>
            <a:endParaRPr/>
          </a:p>
        </p:txBody>
      </p:sp>
      <p:sp>
        <p:nvSpPr>
          <p:cNvPr id="1048682" name="Google Shape;41;p18"/>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1048683" name="Google Shape;42;p18"/>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1048684" name="Google Shape;43;p18"/>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lvl1pPr>
            <a:lvl2pPr lvl="1" algn="l">
              <a:spcBef>
                <a:spcPts val="0"/>
              </a:spcBef>
              <a:spcAft>
                <a:spcPts val="0"/>
              </a:spcAft>
              <a:buSzPts val="1400"/>
              <a:buNone/>
            </a:lvl2pPr>
            <a:lvl3pPr lvl="2" algn="l">
              <a:spcBef>
                <a:spcPts val="0"/>
              </a:spcBef>
              <a:spcAft>
                <a:spcPts val="0"/>
              </a:spcAft>
              <a:buSzPts val="1400"/>
              <a:buNone/>
            </a:lvl3pPr>
            <a:lvl4pPr lvl="3" algn="l">
              <a:spcBef>
                <a:spcPts val="0"/>
              </a:spcBef>
              <a:spcAft>
                <a:spcPts val="0"/>
              </a:spcAft>
              <a:buSzPts val="1400"/>
              <a:buNone/>
            </a:lvl4pPr>
            <a:lvl5pPr lvl="4" algn="l">
              <a:spcBef>
                <a:spcPts val="0"/>
              </a:spcBef>
              <a:spcAft>
                <a:spcPts val="0"/>
              </a:spcAft>
              <a:buSzPts val="1400"/>
              <a:buNone/>
            </a:lvl5pPr>
            <a:lvl6pPr lvl="5" algn="l">
              <a:spcBef>
                <a:spcPts val="0"/>
              </a:spcBef>
              <a:spcAft>
                <a:spcPts val="0"/>
              </a:spcAft>
              <a:buSzPts val="1400"/>
              <a:buNone/>
            </a:lvl6pPr>
            <a:lvl7pPr lvl="6" algn="l">
              <a:spcBef>
                <a:spcPts val="0"/>
              </a:spcBef>
              <a:spcAft>
                <a:spcPts val="0"/>
              </a:spcAft>
              <a:buSzPts val="1400"/>
              <a:buNone/>
            </a:lvl7pPr>
            <a:lvl8pPr lvl="7" algn="l">
              <a:spcBef>
                <a:spcPts val="0"/>
              </a:spcBef>
              <a:spcAft>
                <a:spcPts val="0"/>
              </a:spcAft>
              <a:buSzPts val="1400"/>
              <a:buNone/>
            </a:lvl8pPr>
            <a:lvl9pPr lvl="8" algn="l">
              <a:spcBef>
                <a:spcPts val="0"/>
              </a:spcBef>
              <a:spcAft>
                <a:spcPts val="0"/>
              </a:spcAft>
              <a:buSzPts val="1400"/>
              <a:buNone/>
            </a:lvl9pPr>
          </a:lstStyle>
          <a:p>
            <a:fld id="{2CF9B4A9-CA4E-41FE-8811-1867487D5256}" type="datetime1">
              <a:rPr lang="en-US" smtClean="0"/>
              <a:t>7/30/2023</a:t>
            </a:fld>
            <a:endParaRPr lang="en-US" smtClean="0"/>
          </a:p>
        </p:txBody>
      </p:sp>
      <p:sp>
        <p:nvSpPr>
          <p:cNvPr id="1048685" name="Google Shape;44;p18"/>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lvl1pPr>
            <a:lvl2pPr lvl="1" algn="l">
              <a:spcBef>
                <a:spcPts val="0"/>
              </a:spcBef>
              <a:spcAft>
                <a:spcPts val="0"/>
              </a:spcAft>
              <a:buSzPts val="1400"/>
              <a:buNone/>
            </a:lvl2pPr>
            <a:lvl3pPr lvl="2" algn="l">
              <a:spcBef>
                <a:spcPts val="0"/>
              </a:spcBef>
              <a:spcAft>
                <a:spcPts val="0"/>
              </a:spcAft>
              <a:buSzPts val="1400"/>
              <a:buNone/>
            </a:lvl3pPr>
            <a:lvl4pPr lvl="3" algn="l">
              <a:spcBef>
                <a:spcPts val="0"/>
              </a:spcBef>
              <a:spcAft>
                <a:spcPts val="0"/>
              </a:spcAft>
              <a:buSzPts val="1400"/>
              <a:buNone/>
            </a:lvl4pPr>
            <a:lvl5pPr lvl="4" algn="l">
              <a:spcBef>
                <a:spcPts val="0"/>
              </a:spcBef>
              <a:spcAft>
                <a:spcPts val="0"/>
              </a:spcAft>
              <a:buSzPts val="1400"/>
              <a:buNone/>
            </a:lvl5pPr>
            <a:lvl6pPr lvl="5" algn="l">
              <a:spcBef>
                <a:spcPts val="0"/>
              </a:spcBef>
              <a:spcAft>
                <a:spcPts val="0"/>
              </a:spcAft>
              <a:buSzPts val="1400"/>
              <a:buNone/>
            </a:lvl6pPr>
            <a:lvl7pPr lvl="6" algn="l">
              <a:spcBef>
                <a:spcPts val="0"/>
              </a:spcBef>
              <a:spcAft>
                <a:spcPts val="0"/>
              </a:spcAft>
              <a:buSzPts val="1400"/>
              <a:buNone/>
            </a:lvl7pPr>
            <a:lvl8pPr lvl="7" algn="l">
              <a:spcBef>
                <a:spcPts val="0"/>
              </a:spcBef>
              <a:spcAft>
                <a:spcPts val="0"/>
              </a:spcAft>
              <a:buSzPts val="1400"/>
              <a:buNone/>
            </a:lvl8pPr>
            <a:lvl9pPr lvl="8" algn="l">
              <a:spcBef>
                <a:spcPts val="0"/>
              </a:spcBef>
              <a:spcAft>
                <a:spcPts val="0"/>
              </a:spcAft>
              <a:buSzPts val="1400"/>
              <a:buNone/>
            </a:lvl9pPr>
          </a:lstStyle>
          <a:p>
            <a:r>
              <a:rPr lang="en-US" smtClean="0"/>
              <a:t>Committee Reports / Banking Technology Management / Mrs.M.Viveka / Assistant Professor/ B.Com IT</a:t>
            </a:r>
            <a:endParaRPr lang="en-US" smtClean="0"/>
          </a:p>
        </p:txBody>
      </p:sp>
      <p:sp>
        <p:nvSpPr>
          <p:cNvPr id="1048686" name="Google Shape;45;p18"/>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lvl1pPr>
            <a:lvl2pPr marL="0" lvl="1" indent="0" algn="r">
              <a:spcBef>
                <a:spcPts val="0"/>
              </a:spcBef>
              <a:buNone/>
            </a:lvl2pPr>
            <a:lvl3pPr marL="0" lvl="2" indent="0" algn="r">
              <a:spcBef>
                <a:spcPts val="0"/>
              </a:spcBef>
              <a:buNone/>
            </a:lvl3pPr>
            <a:lvl4pPr marL="0" lvl="3" indent="0" algn="r">
              <a:spcBef>
                <a:spcPts val="0"/>
              </a:spcBef>
              <a:buNone/>
            </a:lvl4pPr>
            <a:lvl5pPr marL="0" lvl="4" indent="0" algn="r">
              <a:spcBef>
                <a:spcPts val="0"/>
              </a:spcBef>
              <a:buNone/>
            </a:lvl5pPr>
            <a:lvl6pPr marL="0" lvl="5" indent="0" algn="r">
              <a:spcBef>
                <a:spcPts val="0"/>
              </a:spcBef>
              <a:buNone/>
            </a:lvl6pPr>
            <a:lvl7pPr marL="0" lvl="6" indent="0" algn="r">
              <a:spcBef>
                <a:spcPts val="0"/>
              </a:spcBef>
              <a:buNone/>
            </a:lvl7pPr>
            <a:lvl8pPr marL="0" lvl="7" indent="0" algn="r">
              <a:spcBef>
                <a:spcPts val="0"/>
              </a:spcBef>
              <a:buNone/>
            </a:lvl8pPr>
            <a:lvl9pPr marL="0" lvl="8" indent="0" algn="r">
              <a:spcBef>
                <a:spcPts val="0"/>
              </a:spcBef>
              <a:buNone/>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r>
              <a:rPr lang="en-US"/>
              <a:t>/X</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6"/>
        <p:cNvGrpSpPr/>
        <p:nvPr/>
      </p:nvGrpSpPr>
      <p:grpSpPr>
        <a:xfrm>
          <a:off x="0" y="0"/>
          <a:ext cx="0" cy="0"/>
          <a:chOff x="0" y="0"/>
          <a:chExt cx="0" cy="0"/>
        </a:xfrm>
      </p:grpSpPr>
      <p:sp>
        <p:nvSpPr>
          <p:cNvPr id="1048647" name="Google Shape;47;p19"/>
          <p:cNvSpPr txBox="1">
            <a:spLocks noGrp="1"/>
          </p:cNvSpPr>
          <p:nvPr>
            <p:ph type="title"/>
          </p:nvPr>
        </p:nvSpPr>
        <p:spPr>
          <a:xfrm>
            <a:off x="3352800" y="495300"/>
            <a:ext cx="109728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lvl1pPr>
            <a:lvl2pPr lvl="1">
              <a:spcBef>
                <a:spcPts val="0"/>
              </a:spcBef>
              <a:spcAft>
                <a:spcPts val="0"/>
              </a:spcAft>
              <a:buSzPts val="1400"/>
              <a:buNone/>
            </a:lvl2pPr>
            <a:lvl3pPr lvl="2">
              <a:spcBef>
                <a:spcPts val="0"/>
              </a:spcBef>
              <a:spcAft>
                <a:spcPts val="0"/>
              </a:spcAft>
              <a:buSzPts val="1400"/>
              <a:buNone/>
            </a:lvl3pPr>
            <a:lvl4pPr lvl="3">
              <a:spcBef>
                <a:spcPts val="0"/>
              </a:spcBef>
              <a:spcAft>
                <a:spcPts val="0"/>
              </a:spcAft>
              <a:buSzPts val="1400"/>
              <a:buNone/>
            </a:lvl4pPr>
            <a:lvl5pPr lvl="4">
              <a:spcBef>
                <a:spcPts val="0"/>
              </a:spcBef>
              <a:spcAft>
                <a:spcPts val="0"/>
              </a:spcAft>
              <a:buSzPts val="1400"/>
              <a:buNone/>
            </a:lvl5pPr>
            <a:lvl6pPr lvl="5">
              <a:spcBef>
                <a:spcPts val="0"/>
              </a:spcBef>
              <a:spcAft>
                <a:spcPts val="0"/>
              </a:spcAft>
              <a:buSzPts val="1400"/>
              <a:buNone/>
            </a:lvl6pPr>
            <a:lvl7pPr lvl="6">
              <a:spcBef>
                <a:spcPts val="0"/>
              </a:spcBef>
              <a:spcAft>
                <a:spcPts val="0"/>
              </a:spcAft>
              <a:buSzPts val="1400"/>
              <a:buNone/>
            </a:lvl7pPr>
            <a:lvl8pPr lvl="7">
              <a:spcBef>
                <a:spcPts val="0"/>
              </a:spcBef>
              <a:spcAft>
                <a:spcPts val="0"/>
              </a:spcAft>
              <a:buSzPts val="1400"/>
              <a:buNone/>
            </a:lvl8pPr>
            <a:lvl9pPr lvl="8">
              <a:spcBef>
                <a:spcPts val="0"/>
              </a:spcBef>
              <a:spcAft>
                <a:spcPts val="0"/>
              </a:spcAft>
              <a:buSzPts val="1400"/>
              <a:buNone/>
            </a:lvl9pPr>
          </a:lstStyle>
          <a:p>
            <a:endParaRPr/>
          </a:p>
        </p:txBody>
      </p:sp>
      <p:sp>
        <p:nvSpPr>
          <p:cNvPr id="1048648" name="Google Shape;48;p19"/>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1048649" name="Google Shape;49;p19"/>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1048650" name="Google Shape;50;p19"/>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1048651" name="Google Shape;51;p19"/>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1048652" name="Google Shape;52;p19"/>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lvl1pPr>
            <a:lvl2pPr lvl="1" algn="l">
              <a:spcBef>
                <a:spcPts val="0"/>
              </a:spcBef>
              <a:spcAft>
                <a:spcPts val="0"/>
              </a:spcAft>
              <a:buSzPts val="1400"/>
              <a:buNone/>
            </a:lvl2pPr>
            <a:lvl3pPr lvl="2" algn="l">
              <a:spcBef>
                <a:spcPts val="0"/>
              </a:spcBef>
              <a:spcAft>
                <a:spcPts val="0"/>
              </a:spcAft>
              <a:buSzPts val="1400"/>
              <a:buNone/>
            </a:lvl3pPr>
            <a:lvl4pPr lvl="3" algn="l">
              <a:spcBef>
                <a:spcPts val="0"/>
              </a:spcBef>
              <a:spcAft>
                <a:spcPts val="0"/>
              </a:spcAft>
              <a:buSzPts val="1400"/>
              <a:buNone/>
            </a:lvl4pPr>
            <a:lvl5pPr lvl="4" algn="l">
              <a:spcBef>
                <a:spcPts val="0"/>
              </a:spcBef>
              <a:spcAft>
                <a:spcPts val="0"/>
              </a:spcAft>
              <a:buSzPts val="1400"/>
              <a:buNone/>
            </a:lvl5pPr>
            <a:lvl6pPr lvl="5" algn="l">
              <a:spcBef>
                <a:spcPts val="0"/>
              </a:spcBef>
              <a:spcAft>
                <a:spcPts val="0"/>
              </a:spcAft>
              <a:buSzPts val="1400"/>
              <a:buNone/>
            </a:lvl6pPr>
            <a:lvl7pPr lvl="6" algn="l">
              <a:spcBef>
                <a:spcPts val="0"/>
              </a:spcBef>
              <a:spcAft>
                <a:spcPts val="0"/>
              </a:spcAft>
              <a:buSzPts val="1400"/>
              <a:buNone/>
            </a:lvl7pPr>
            <a:lvl8pPr lvl="7" algn="l">
              <a:spcBef>
                <a:spcPts val="0"/>
              </a:spcBef>
              <a:spcAft>
                <a:spcPts val="0"/>
              </a:spcAft>
              <a:buSzPts val="1400"/>
              <a:buNone/>
            </a:lvl8pPr>
            <a:lvl9pPr lvl="8" algn="l">
              <a:spcBef>
                <a:spcPts val="0"/>
              </a:spcBef>
              <a:spcAft>
                <a:spcPts val="0"/>
              </a:spcAft>
              <a:buSzPts val="1400"/>
              <a:buNone/>
            </a:lvl9pPr>
          </a:lstStyle>
          <a:p>
            <a:fld id="{9A66B629-06C4-4276-B6C1-BE9976037DB2}" type="datetime1">
              <a:rPr lang="en-US" smtClean="0"/>
              <a:t>7/30/2023</a:t>
            </a:fld>
            <a:endParaRPr lang="en-US" smtClean="0"/>
          </a:p>
        </p:txBody>
      </p:sp>
      <p:sp>
        <p:nvSpPr>
          <p:cNvPr id="1048653" name="Google Shape;53;p19"/>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lvl1pPr>
            <a:lvl2pPr lvl="1" algn="l">
              <a:spcBef>
                <a:spcPts val="0"/>
              </a:spcBef>
              <a:spcAft>
                <a:spcPts val="0"/>
              </a:spcAft>
              <a:buSzPts val="1400"/>
              <a:buNone/>
            </a:lvl2pPr>
            <a:lvl3pPr lvl="2" algn="l">
              <a:spcBef>
                <a:spcPts val="0"/>
              </a:spcBef>
              <a:spcAft>
                <a:spcPts val="0"/>
              </a:spcAft>
              <a:buSzPts val="1400"/>
              <a:buNone/>
            </a:lvl3pPr>
            <a:lvl4pPr lvl="3" algn="l">
              <a:spcBef>
                <a:spcPts val="0"/>
              </a:spcBef>
              <a:spcAft>
                <a:spcPts val="0"/>
              </a:spcAft>
              <a:buSzPts val="1400"/>
              <a:buNone/>
            </a:lvl4pPr>
            <a:lvl5pPr lvl="4" algn="l">
              <a:spcBef>
                <a:spcPts val="0"/>
              </a:spcBef>
              <a:spcAft>
                <a:spcPts val="0"/>
              </a:spcAft>
              <a:buSzPts val="1400"/>
              <a:buNone/>
            </a:lvl5pPr>
            <a:lvl6pPr lvl="5" algn="l">
              <a:spcBef>
                <a:spcPts val="0"/>
              </a:spcBef>
              <a:spcAft>
                <a:spcPts val="0"/>
              </a:spcAft>
              <a:buSzPts val="1400"/>
              <a:buNone/>
            </a:lvl6pPr>
            <a:lvl7pPr lvl="6" algn="l">
              <a:spcBef>
                <a:spcPts val="0"/>
              </a:spcBef>
              <a:spcAft>
                <a:spcPts val="0"/>
              </a:spcAft>
              <a:buSzPts val="1400"/>
              <a:buNone/>
            </a:lvl7pPr>
            <a:lvl8pPr lvl="7" algn="l">
              <a:spcBef>
                <a:spcPts val="0"/>
              </a:spcBef>
              <a:spcAft>
                <a:spcPts val="0"/>
              </a:spcAft>
              <a:buSzPts val="1400"/>
              <a:buNone/>
            </a:lvl8pPr>
            <a:lvl9pPr lvl="8" algn="l">
              <a:spcBef>
                <a:spcPts val="0"/>
              </a:spcBef>
              <a:spcAft>
                <a:spcPts val="0"/>
              </a:spcAft>
              <a:buSzPts val="1400"/>
              <a:buNone/>
            </a:lvl9pPr>
          </a:lstStyle>
          <a:p>
            <a:r>
              <a:rPr lang="en-US" smtClean="0"/>
              <a:t>Committee Reports / Banking Technology Management / Mrs.M.Viveka / Assistant Professor/ B.Com IT</a:t>
            </a:r>
            <a:endParaRPr lang="en-US" smtClean="0"/>
          </a:p>
        </p:txBody>
      </p:sp>
      <p:sp>
        <p:nvSpPr>
          <p:cNvPr id="1048654" name="Google Shape;54;p19"/>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lvl1pPr>
            <a:lvl2pPr marL="0" lvl="1" indent="0" algn="r">
              <a:spcBef>
                <a:spcPts val="0"/>
              </a:spcBef>
              <a:buNone/>
            </a:lvl2pPr>
            <a:lvl3pPr marL="0" lvl="2" indent="0" algn="r">
              <a:spcBef>
                <a:spcPts val="0"/>
              </a:spcBef>
              <a:buNone/>
            </a:lvl3pPr>
            <a:lvl4pPr marL="0" lvl="3" indent="0" algn="r">
              <a:spcBef>
                <a:spcPts val="0"/>
              </a:spcBef>
              <a:buNone/>
            </a:lvl4pPr>
            <a:lvl5pPr marL="0" lvl="4" indent="0" algn="r">
              <a:spcBef>
                <a:spcPts val="0"/>
              </a:spcBef>
              <a:buNone/>
            </a:lvl5pPr>
            <a:lvl6pPr marL="0" lvl="5" indent="0" algn="r">
              <a:spcBef>
                <a:spcPts val="0"/>
              </a:spcBef>
              <a:buNone/>
            </a:lvl6pPr>
            <a:lvl7pPr marL="0" lvl="6" indent="0" algn="r">
              <a:spcBef>
                <a:spcPts val="0"/>
              </a:spcBef>
              <a:buNone/>
            </a:lvl7pPr>
            <a:lvl8pPr marL="0" lvl="7" indent="0" algn="r">
              <a:spcBef>
                <a:spcPts val="0"/>
              </a:spcBef>
              <a:buNone/>
            </a:lvl8pPr>
            <a:lvl9pPr marL="0" lvl="8" indent="0" algn="r">
              <a:spcBef>
                <a:spcPts val="0"/>
              </a:spcBef>
              <a:buNone/>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r>
              <a:rPr lang="en-US"/>
              <a:t>/X</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5"/>
        <p:cNvGrpSpPr/>
        <p:nvPr/>
      </p:nvGrpSpPr>
      <p:grpSpPr>
        <a:xfrm>
          <a:off x="0" y="0"/>
          <a:ext cx="0" cy="0"/>
          <a:chOff x="0" y="0"/>
          <a:chExt cx="0" cy="0"/>
        </a:xfrm>
      </p:grpSpPr>
      <p:sp>
        <p:nvSpPr>
          <p:cNvPr id="1048687" name="Google Shape;56;p20"/>
          <p:cNvSpPr txBox="1">
            <a:spLocks noGrp="1"/>
          </p:cNvSpPr>
          <p:nvPr>
            <p:ph type="title"/>
          </p:nvPr>
        </p:nvSpPr>
        <p:spPr>
          <a:xfrm>
            <a:off x="3352800" y="495300"/>
            <a:ext cx="109728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lvl1pPr>
            <a:lvl2pPr lvl="1">
              <a:spcBef>
                <a:spcPts val="0"/>
              </a:spcBef>
              <a:spcAft>
                <a:spcPts val="0"/>
              </a:spcAft>
              <a:buSzPts val="1400"/>
              <a:buNone/>
            </a:lvl2pPr>
            <a:lvl3pPr lvl="2">
              <a:spcBef>
                <a:spcPts val="0"/>
              </a:spcBef>
              <a:spcAft>
                <a:spcPts val="0"/>
              </a:spcAft>
              <a:buSzPts val="1400"/>
              <a:buNone/>
            </a:lvl3pPr>
            <a:lvl4pPr lvl="3">
              <a:spcBef>
                <a:spcPts val="0"/>
              </a:spcBef>
              <a:spcAft>
                <a:spcPts val="0"/>
              </a:spcAft>
              <a:buSzPts val="1400"/>
              <a:buNone/>
            </a:lvl4pPr>
            <a:lvl5pPr lvl="4">
              <a:spcBef>
                <a:spcPts val="0"/>
              </a:spcBef>
              <a:spcAft>
                <a:spcPts val="0"/>
              </a:spcAft>
              <a:buSzPts val="1400"/>
              <a:buNone/>
            </a:lvl5pPr>
            <a:lvl6pPr lvl="5">
              <a:spcBef>
                <a:spcPts val="0"/>
              </a:spcBef>
              <a:spcAft>
                <a:spcPts val="0"/>
              </a:spcAft>
              <a:buSzPts val="1400"/>
              <a:buNone/>
            </a:lvl6pPr>
            <a:lvl7pPr lvl="6">
              <a:spcBef>
                <a:spcPts val="0"/>
              </a:spcBef>
              <a:spcAft>
                <a:spcPts val="0"/>
              </a:spcAft>
              <a:buSzPts val="1400"/>
              <a:buNone/>
            </a:lvl7pPr>
            <a:lvl8pPr lvl="7">
              <a:spcBef>
                <a:spcPts val="0"/>
              </a:spcBef>
              <a:spcAft>
                <a:spcPts val="0"/>
              </a:spcAft>
              <a:buSzPts val="1400"/>
              <a:buNone/>
            </a:lvl8pPr>
            <a:lvl9pPr lvl="8">
              <a:spcBef>
                <a:spcPts val="0"/>
              </a:spcBef>
              <a:spcAft>
                <a:spcPts val="0"/>
              </a:spcAft>
              <a:buSzPts val="1400"/>
              <a:buNone/>
            </a:lvl9pPr>
          </a:lstStyle>
          <a:p>
            <a:endParaRPr/>
          </a:p>
        </p:txBody>
      </p:sp>
      <p:sp>
        <p:nvSpPr>
          <p:cNvPr id="1048688" name="Google Shape;57;p20"/>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lvl1pPr>
            <a:lvl2pPr lvl="1" algn="l">
              <a:spcBef>
                <a:spcPts val="0"/>
              </a:spcBef>
              <a:spcAft>
                <a:spcPts val="0"/>
              </a:spcAft>
              <a:buSzPts val="1400"/>
              <a:buNone/>
            </a:lvl2pPr>
            <a:lvl3pPr lvl="2" algn="l">
              <a:spcBef>
                <a:spcPts val="0"/>
              </a:spcBef>
              <a:spcAft>
                <a:spcPts val="0"/>
              </a:spcAft>
              <a:buSzPts val="1400"/>
              <a:buNone/>
            </a:lvl3pPr>
            <a:lvl4pPr lvl="3" algn="l">
              <a:spcBef>
                <a:spcPts val="0"/>
              </a:spcBef>
              <a:spcAft>
                <a:spcPts val="0"/>
              </a:spcAft>
              <a:buSzPts val="1400"/>
              <a:buNone/>
            </a:lvl4pPr>
            <a:lvl5pPr lvl="4" algn="l">
              <a:spcBef>
                <a:spcPts val="0"/>
              </a:spcBef>
              <a:spcAft>
                <a:spcPts val="0"/>
              </a:spcAft>
              <a:buSzPts val="1400"/>
              <a:buNone/>
            </a:lvl5pPr>
            <a:lvl6pPr lvl="5" algn="l">
              <a:spcBef>
                <a:spcPts val="0"/>
              </a:spcBef>
              <a:spcAft>
                <a:spcPts val="0"/>
              </a:spcAft>
              <a:buSzPts val="1400"/>
              <a:buNone/>
            </a:lvl6pPr>
            <a:lvl7pPr lvl="6" algn="l">
              <a:spcBef>
                <a:spcPts val="0"/>
              </a:spcBef>
              <a:spcAft>
                <a:spcPts val="0"/>
              </a:spcAft>
              <a:buSzPts val="1400"/>
              <a:buNone/>
            </a:lvl7pPr>
            <a:lvl8pPr lvl="7" algn="l">
              <a:spcBef>
                <a:spcPts val="0"/>
              </a:spcBef>
              <a:spcAft>
                <a:spcPts val="0"/>
              </a:spcAft>
              <a:buSzPts val="1400"/>
              <a:buNone/>
            </a:lvl8pPr>
            <a:lvl9pPr lvl="8" algn="l">
              <a:spcBef>
                <a:spcPts val="0"/>
              </a:spcBef>
              <a:spcAft>
                <a:spcPts val="0"/>
              </a:spcAft>
              <a:buSzPts val="1400"/>
              <a:buNone/>
            </a:lvl9pPr>
          </a:lstStyle>
          <a:p>
            <a:fld id="{E6B2BC8D-AD8B-4A50-AAFD-AEF38CE873C6}" type="datetime1">
              <a:rPr lang="en-US" smtClean="0"/>
              <a:t>7/30/2023</a:t>
            </a:fld>
            <a:endParaRPr lang="en-US" smtClean="0"/>
          </a:p>
        </p:txBody>
      </p:sp>
      <p:sp>
        <p:nvSpPr>
          <p:cNvPr id="1048689" name="Google Shape;58;p20"/>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lvl1pPr>
            <a:lvl2pPr lvl="1" algn="l">
              <a:spcBef>
                <a:spcPts val="0"/>
              </a:spcBef>
              <a:spcAft>
                <a:spcPts val="0"/>
              </a:spcAft>
              <a:buSzPts val="1400"/>
              <a:buNone/>
            </a:lvl2pPr>
            <a:lvl3pPr lvl="2" algn="l">
              <a:spcBef>
                <a:spcPts val="0"/>
              </a:spcBef>
              <a:spcAft>
                <a:spcPts val="0"/>
              </a:spcAft>
              <a:buSzPts val="1400"/>
              <a:buNone/>
            </a:lvl3pPr>
            <a:lvl4pPr lvl="3" algn="l">
              <a:spcBef>
                <a:spcPts val="0"/>
              </a:spcBef>
              <a:spcAft>
                <a:spcPts val="0"/>
              </a:spcAft>
              <a:buSzPts val="1400"/>
              <a:buNone/>
            </a:lvl4pPr>
            <a:lvl5pPr lvl="4" algn="l">
              <a:spcBef>
                <a:spcPts val="0"/>
              </a:spcBef>
              <a:spcAft>
                <a:spcPts val="0"/>
              </a:spcAft>
              <a:buSzPts val="1400"/>
              <a:buNone/>
            </a:lvl5pPr>
            <a:lvl6pPr lvl="5" algn="l">
              <a:spcBef>
                <a:spcPts val="0"/>
              </a:spcBef>
              <a:spcAft>
                <a:spcPts val="0"/>
              </a:spcAft>
              <a:buSzPts val="1400"/>
              <a:buNone/>
            </a:lvl6pPr>
            <a:lvl7pPr lvl="6" algn="l">
              <a:spcBef>
                <a:spcPts val="0"/>
              </a:spcBef>
              <a:spcAft>
                <a:spcPts val="0"/>
              </a:spcAft>
              <a:buSzPts val="1400"/>
              <a:buNone/>
            </a:lvl7pPr>
            <a:lvl8pPr lvl="7" algn="l">
              <a:spcBef>
                <a:spcPts val="0"/>
              </a:spcBef>
              <a:spcAft>
                <a:spcPts val="0"/>
              </a:spcAft>
              <a:buSzPts val="1400"/>
              <a:buNone/>
            </a:lvl8pPr>
            <a:lvl9pPr lvl="8" algn="l">
              <a:spcBef>
                <a:spcPts val="0"/>
              </a:spcBef>
              <a:spcAft>
                <a:spcPts val="0"/>
              </a:spcAft>
              <a:buSzPts val="1400"/>
              <a:buNone/>
            </a:lvl9pPr>
          </a:lstStyle>
          <a:p>
            <a:r>
              <a:rPr lang="en-US" smtClean="0"/>
              <a:t>Committee Reports / Banking Technology Management / Mrs.M.Viveka / Assistant Professor/ B.Com IT</a:t>
            </a:r>
            <a:endParaRPr lang="en-US" smtClean="0"/>
          </a:p>
        </p:txBody>
      </p:sp>
      <p:sp>
        <p:nvSpPr>
          <p:cNvPr id="1048690" name="Google Shape;59;p20"/>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lvl1pPr>
            <a:lvl2pPr marL="0" lvl="1" indent="0" algn="r">
              <a:spcBef>
                <a:spcPts val="0"/>
              </a:spcBef>
              <a:buNone/>
            </a:lvl2pPr>
            <a:lvl3pPr marL="0" lvl="2" indent="0" algn="r">
              <a:spcBef>
                <a:spcPts val="0"/>
              </a:spcBef>
              <a:buNone/>
            </a:lvl3pPr>
            <a:lvl4pPr marL="0" lvl="3" indent="0" algn="r">
              <a:spcBef>
                <a:spcPts val="0"/>
              </a:spcBef>
              <a:buNone/>
            </a:lvl4pPr>
            <a:lvl5pPr marL="0" lvl="4" indent="0" algn="r">
              <a:spcBef>
                <a:spcPts val="0"/>
              </a:spcBef>
              <a:buNone/>
            </a:lvl5pPr>
            <a:lvl6pPr marL="0" lvl="5" indent="0" algn="r">
              <a:spcBef>
                <a:spcPts val="0"/>
              </a:spcBef>
              <a:buNone/>
            </a:lvl6pPr>
            <a:lvl7pPr marL="0" lvl="6" indent="0" algn="r">
              <a:spcBef>
                <a:spcPts val="0"/>
              </a:spcBef>
              <a:buNone/>
            </a:lvl7pPr>
            <a:lvl8pPr marL="0" lvl="7" indent="0" algn="r">
              <a:spcBef>
                <a:spcPts val="0"/>
              </a:spcBef>
              <a:buNone/>
            </a:lvl8pPr>
            <a:lvl9pPr marL="0" lvl="8" indent="0" algn="r">
              <a:spcBef>
                <a:spcPts val="0"/>
              </a:spcBef>
              <a:buNone/>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r>
              <a:rPr lang="en-US"/>
              <a:t>/X</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0"/>
        <p:cNvGrpSpPr/>
        <p:nvPr/>
      </p:nvGrpSpPr>
      <p:grpSpPr>
        <a:xfrm>
          <a:off x="0" y="0"/>
          <a:ext cx="0" cy="0"/>
          <a:chOff x="0" y="0"/>
          <a:chExt cx="0" cy="0"/>
        </a:xfrm>
      </p:grpSpPr>
      <p:sp>
        <p:nvSpPr>
          <p:cNvPr id="1048691" name="Google Shape;61;p21"/>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lvl2pPr>
            <a:lvl3pPr lvl="2">
              <a:spcBef>
                <a:spcPts val="0"/>
              </a:spcBef>
              <a:spcAft>
                <a:spcPts val="0"/>
              </a:spcAft>
              <a:buSzPts val="1400"/>
              <a:buNone/>
            </a:lvl3pPr>
            <a:lvl4pPr lvl="3">
              <a:spcBef>
                <a:spcPts val="0"/>
              </a:spcBef>
              <a:spcAft>
                <a:spcPts val="0"/>
              </a:spcAft>
              <a:buSzPts val="1400"/>
              <a:buNone/>
            </a:lvl4pPr>
            <a:lvl5pPr lvl="4">
              <a:spcBef>
                <a:spcPts val="0"/>
              </a:spcBef>
              <a:spcAft>
                <a:spcPts val="0"/>
              </a:spcAft>
              <a:buSzPts val="1400"/>
              <a:buNone/>
            </a:lvl5pPr>
            <a:lvl6pPr lvl="5">
              <a:spcBef>
                <a:spcPts val="0"/>
              </a:spcBef>
              <a:spcAft>
                <a:spcPts val="0"/>
              </a:spcAft>
              <a:buSzPts val="1400"/>
              <a:buNone/>
            </a:lvl6pPr>
            <a:lvl7pPr lvl="6">
              <a:spcBef>
                <a:spcPts val="0"/>
              </a:spcBef>
              <a:spcAft>
                <a:spcPts val="0"/>
              </a:spcAft>
              <a:buSzPts val="1400"/>
              <a:buNone/>
            </a:lvl7pPr>
            <a:lvl8pPr lvl="7">
              <a:spcBef>
                <a:spcPts val="0"/>
              </a:spcBef>
              <a:spcAft>
                <a:spcPts val="0"/>
              </a:spcAft>
              <a:buSzPts val="1400"/>
              <a:buNone/>
            </a:lvl8pPr>
            <a:lvl9pPr lvl="8">
              <a:spcBef>
                <a:spcPts val="0"/>
              </a:spcBef>
              <a:spcAft>
                <a:spcPts val="0"/>
              </a:spcAft>
              <a:buSzPts val="1400"/>
              <a:buNone/>
            </a:lvl9pPr>
          </a:lstStyle>
          <a:p>
            <a:endParaRPr/>
          </a:p>
        </p:txBody>
      </p:sp>
      <p:sp>
        <p:nvSpPr>
          <p:cNvPr id="1048692" name="Google Shape;62;p21"/>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1048693" name="Google Shape;63;p21"/>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1048694" name="Google Shape;64;p21"/>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lvl1pPr>
            <a:lvl2pPr lvl="1" algn="l">
              <a:spcBef>
                <a:spcPts val="0"/>
              </a:spcBef>
              <a:spcAft>
                <a:spcPts val="0"/>
              </a:spcAft>
              <a:buSzPts val="1400"/>
              <a:buNone/>
            </a:lvl2pPr>
            <a:lvl3pPr lvl="2" algn="l">
              <a:spcBef>
                <a:spcPts val="0"/>
              </a:spcBef>
              <a:spcAft>
                <a:spcPts val="0"/>
              </a:spcAft>
              <a:buSzPts val="1400"/>
              <a:buNone/>
            </a:lvl3pPr>
            <a:lvl4pPr lvl="3" algn="l">
              <a:spcBef>
                <a:spcPts val="0"/>
              </a:spcBef>
              <a:spcAft>
                <a:spcPts val="0"/>
              </a:spcAft>
              <a:buSzPts val="1400"/>
              <a:buNone/>
            </a:lvl4pPr>
            <a:lvl5pPr lvl="4" algn="l">
              <a:spcBef>
                <a:spcPts val="0"/>
              </a:spcBef>
              <a:spcAft>
                <a:spcPts val="0"/>
              </a:spcAft>
              <a:buSzPts val="1400"/>
              <a:buNone/>
            </a:lvl5pPr>
            <a:lvl6pPr lvl="5" algn="l">
              <a:spcBef>
                <a:spcPts val="0"/>
              </a:spcBef>
              <a:spcAft>
                <a:spcPts val="0"/>
              </a:spcAft>
              <a:buSzPts val="1400"/>
              <a:buNone/>
            </a:lvl6pPr>
            <a:lvl7pPr lvl="6" algn="l">
              <a:spcBef>
                <a:spcPts val="0"/>
              </a:spcBef>
              <a:spcAft>
                <a:spcPts val="0"/>
              </a:spcAft>
              <a:buSzPts val="1400"/>
              <a:buNone/>
            </a:lvl7pPr>
            <a:lvl8pPr lvl="7" algn="l">
              <a:spcBef>
                <a:spcPts val="0"/>
              </a:spcBef>
              <a:spcAft>
                <a:spcPts val="0"/>
              </a:spcAft>
              <a:buSzPts val="1400"/>
              <a:buNone/>
            </a:lvl8pPr>
            <a:lvl9pPr lvl="8" algn="l">
              <a:spcBef>
                <a:spcPts val="0"/>
              </a:spcBef>
              <a:spcAft>
                <a:spcPts val="0"/>
              </a:spcAft>
              <a:buSzPts val="1400"/>
              <a:buNone/>
            </a:lvl9pPr>
          </a:lstStyle>
          <a:p>
            <a:fld id="{CBBE057B-2DFC-49B9-8111-6DB54977EECC}" type="datetime1">
              <a:rPr lang="en-US" smtClean="0"/>
              <a:t>7/30/2023</a:t>
            </a:fld>
            <a:endParaRPr lang="en-US" smtClean="0"/>
          </a:p>
        </p:txBody>
      </p:sp>
      <p:sp>
        <p:nvSpPr>
          <p:cNvPr id="1048695" name="Google Shape;65;p21"/>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lvl1pPr>
            <a:lvl2pPr lvl="1" algn="l">
              <a:spcBef>
                <a:spcPts val="0"/>
              </a:spcBef>
              <a:spcAft>
                <a:spcPts val="0"/>
              </a:spcAft>
              <a:buSzPts val="1400"/>
              <a:buNone/>
            </a:lvl2pPr>
            <a:lvl3pPr lvl="2" algn="l">
              <a:spcBef>
                <a:spcPts val="0"/>
              </a:spcBef>
              <a:spcAft>
                <a:spcPts val="0"/>
              </a:spcAft>
              <a:buSzPts val="1400"/>
              <a:buNone/>
            </a:lvl3pPr>
            <a:lvl4pPr lvl="3" algn="l">
              <a:spcBef>
                <a:spcPts val="0"/>
              </a:spcBef>
              <a:spcAft>
                <a:spcPts val="0"/>
              </a:spcAft>
              <a:buSzPts val="1400"/>
              <a:buNone/>
            </a:lvl4pPr>
            <a:lvl5pPr lvl="4" algn="l">
              <a:spcBef>
                <a:spcPts val="0"/>
              </a:spcBef>
              <a:spcAft>
                <a:spcPts val="0"/>
              </a:spcAft>
              <a:buSzPts val="1400"/>
              <a:buNone/>
            </a:lvl5pPr>
            <a:lvl6pPr lvl="5" algn="l">
              <a:spcBef>
                <a:spcPts val="0"/>
              </a:spcBef>
              <a:spcAft>
                <a:spcPts val="0"/>
              </a:spcAft>
              <a:buSzPts val="1400"/>
              <a:buNone/>
            </a:lvl6pPr>
            <a:lvl7pPr lvl="6" algn="l">
              <a:spcBef>
                <a:spcPts val="0"/>
              </a:spcBef>
              <a:spcAft>
                <a:spcPts val="0"/>
              </a:spcAft>
              <a:buSzPts val="1400"/>
              <a:buNone/>
            </a:lvl7pPr>
            <a:lvl8pPr lvl="7" algn="l">
              <a:spcBef>
                <a:spcPts val="0"/>
              </a:spcBef>
              <a:spcAft>
                <a:spcPts val="0"/>
              </a:spcAft>
              <a:buSzPts val="1400"/>
              <a:buNone/>
            </a:lvl8pPr>
            <a:lvl9pPr lvl="8" algn="l">
              <a:spcBef>
                <a:spcPts val="0"/>
              </a:spcBef>
              <a:spcAft>
                <a:spcPts val="0"/>
              </a:spcAft>
              <a:buSzPts val="1400"/>
              <a:buNone/>
            </a:lvl9pPr>
          </a:lstStyle>
          <a:p>
            <a:r>
              <a:rPr lang="en-US" smtClean="0"/>
              <a:t>Committee Reports / Banking Technology Management / Mrs.M.Viveka / Assistant Professor/ B.Com IT</a:t>
            </a:r>
            <a:endParaRPr lang="en-US" smtClean="0"/>
          </a:p>
        </p:txBody>
      </p:sp>
      <p:sp>
        <p:nvSpPr>
          <p:cNvPr id="1048696" name="Google Shape;66;p21"/>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lvl1pPr>
            <a:lvl2pPr marL="0" lvl="1" indent="0" algn="r">
              <a:spcBef>
                <a:spcPts val="0"/>
              </a:spcBef>
              <a:buNone/>
            </a:lvl2pPr>
            <a:lvl3pPr marL="0" lvl="2" indent="0" algn="r">
              <a:spcBef>
                <a:spcPts val="0"/>
              </a:spcBef>
              <a:buNone/>
            </a:lvl3pPr>
            <a:lvl4pPr marL="0" lvl="3" indent="0" algn="r">
              <a:spcBef>
                <a:spcPts val="0"/>
              </a:spcBef>
              <a:buNone/>
            </a:lvl4pPr>
            <a:lvl5pPr marL="0" lvl="4" indent="0" algn="r">
              <a:spcBef>
                <a:spcPts val="0"/>
              </a:spcBef>
              <a:buNone/>
            </a:lvl5pPr>
            <a:lvl6pPr marL="0" lvl="5" indent="0" algn="r">
              <a:spcBef>
                <a:spcPts val="0"/>
              </a:spcBef>
              <a:buNone/>
            </a:lvl6pPr>
            <a:lvl7pPr marL="0" lvl="6" indent="0" algn="r">
              <a:spcBef>
                <a:spcPts val="0"/>
              </a:spcBef>
              <a:buNone/>
            </a:lvl7pPr>
            <a:lvl8pPr marL="0" lvl="7" indent="0" algn="r">
              <a:spcBef>
                <a:spcPts val="0"/>
              </a:spcBef>
              <a:buNone/>
            </a:lvl8pPr>
            <a:lvl9pPr marL="0" lvl="8" indent="0" algn="r">
              <a:spcBef>
                <a:spcPts val="0"/>
              </a:spcBef>
              <a:buNone/>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r>
              <a:rPr lang="en-US"/>
              <a:t>/X</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7"/>
        <p:cNvGrpSpPr/>
        <p:nvPr/>
      </p:nvGrpSpPr>
      <p:grpSpPr>
        <a:xfrm>
          <a:off x="0" y="0"/>
          <a:ext cx="0" cy="0"/>
          <a:chOff x="0" y="0"/>
          <a:chExt cx="0" cy="0"/>
        </a:xfrm>
      </p:grpSpPr>
      <p:sp>
        <p:nvSpPr>
          <p:cNvPr id="1048660" name="Google Shape;68;p22"/>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lvl2pPr>
            <a:lvl3pPr lvl="2">
              <a:spcBef>
                <a:spcPts val="0"/>
              </a:spcBef>
              <a:spcAft>
                <a:spcPts val="0"/>
              </a:spcAft>
              <a:buSzPts val="1400"/>
              <a:buNone/>
            </a:lvl3pPr>
            <a:lvl4pPr lvl="3">
              <a:spcBef>
                <a:spcPts val="0"/>
              </a:spcBef>
              <a:spcAft>
                <a:spcPts val="0"/>
              </a:spcAft>
              <a:buSzPts val="1400"/>
              <a:buNone/>
            </a:lvl4pPr>
            <a:lvl5pPr lvl="4">
              <a:spcBef>
                <a:spcPts val="0"/>
              </a:spcBef>
              <a:spcAft>
                <a:spcPts val="0"/>
              </a:spcAft>
              <a:buSzPts val="1400"/>
              <a:buNone/>
            </a:lvl5pPr>
            <a:lvl6pPr lvl="5">
              <a:spcBef>
                <a:spcPts val="0"/>
              </a:spcBef>
              <a:spcAft>
                <a:spcPts val="0"/>
              </a:spcAft>
              <a:buSzPts val="1400"/>
              <a:buNone/>
            </a:lvl6pPr>
            <a:lvl7pPr lvl="6">
              <a:spcBef>
                <a:spcPts val="0"/>
              </a:spcBef>
              <a:spcAft>
                <a:spcPts val="0"/>
              </a:spcAft>
              <a:buSzPts val="1400"/>
              <a:buNone/>
            </a:lvl7pPr>
            <a:lvl8pPr lvl="7">
              <a:spcBef>
                <a:spcPts val="0"/>
              </a:spcBef>
              <a:spcAft>
                <a:spcPts val="0"/>
              </a:spcAft>
              <a:buSzPts val="1400"/>
              <a:buNone/>
            </a:lvl8pPr>
            <a:lvl9pPr lvl="8">
              <a:spcBef>
                <a:spcPts val="0"/>
              </a:spcBef>
              <a:spcAft>
                <a:spcPts val="0"/>
              </a:spcAft>
              <a:buSzPts val="1400"/>
              <a:buNone/>
            </a:lvl9pPr>
          </a:lstStyle>
          <a:p>
            <a:endParaRPr/>
          </a:p>
        </p:txBody>
      </p:sp>
      <p:sp>
        <p:nvSpPr>
          <p:cNvPr id="1048661" name="Google Shape;69;p22"/>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rm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1048662" name="Google Shape;70;p22"/>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1048663" name="Google Shape;71;p22"/>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lvl1pPr>
            <a:lvl2pPr lvl="1" algn="l">
              <a:spcBef>
                <a:spcPts val="0"/>
              </a:spcBef>
              <a:spcAft>
                <a:spcPts val="0"/>
              </a:spcAft>
              <a:buSzPts val="1400"/>
              <a:buNone/>
            </a:lvl2pPr>
            <a:lvl3pPr lvl="2" algn="l">
              <a:spcBef>
                <a:spcPts val="0"/>
              </a:spcBef>
              <a:spcAft>
                <a:spcPts val="0"/>
              </a:spcAft>
              <a:buSzPts val="1400"/>
              <a:buNone/>
            </a:lvl3pPr>
            <a:lvl4pPr lvl="3" algn="l">
              <a:spcBef>
                <a:spcPts val="0"/>
              </a:spcBef>
              <a:spcAft>
                <a:spcPts val="0"/>
              </a:spcAft>
              <a:buSzPts val="1400"/>
              <a:buNone/>
            </a:lvl4pPr>
            <a:lvl5pPr lvl="4" algn="l">
              <a:spcBef>
                <a:spcPts val="0"/>
              </a:spcBef>
              <a:spcAft>
                <a:spcPts val="0"/>
              </a:spcAft>
              <a:buSzPts val="1400"/>
              <a:buNone/>
            </a:lvl5pPr>
            <a:lvl6pPr lvl="5" algn="l">
              <a:spcBef>
                <a:spcPts val="0"/>
              </a:spcBef>
              <a:spcAft>
                <a:spcPts val="0"/>
              </a:spcAft>
              <a:buSzPts val="1400"/>
              <a:buNone/>
            </a:lvl6pPr>
            <a:lvl7pPr lvl="6" algn="l">
              <a:spcBef>
                <a:spcPts val="0"/>
              </a:spcBef>
              <a:spcAft>
                <a:spcPts val="0"/>
              </a:spcAft>
              <a:buSzPts val="1400"/>
              <a:buNone/>
            </a:lvl7pPr>
            <a:lvl8pPr lvl="7" algn="l">
              <a:spcBef>
                <a:spcPts val="0"/>
              </a:spcBef>
              <a:spcAft>
                <a:spcPts val="0"/>
              </a:spcAft>
              <a:buSzPts val="1400"/>
              <a:buNone/>
            </a:lvl8pPr>
            <a:lvl9pPr lvl="8" algn="l">
              <a:spcBef>
                <a:spcPts val="0"/>
              </a:spcBef>
              <a:spcAft>
                <a:spcPts val="0"/>
              </a:spcAft>
              <a:buSzPts val="1400"/>
              <a:buNone/>
            </a:lvl9pPr>
          </a:lstStyle>
          <a:p>
            <a:fld id="{7E655D25-4072-4716-ADE3-BB2CFB2E7B6C}" type="datetime1">
              <a:rPr lang="en-US" smtClean="0"/>
              <a:t>7/30/2023</a:t>
            </a:fld>
            <a:endParaRPr lang="en-US" smtClean="0"/>
          </a:p>
        </p:txBody>
      </p:sp>
      <p:sp>
        <p:nvSpPr>
          <p:cNvPr id="1048664" name="Google Shape;72;p22"/>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lvl1pPr>
            <a:lvl2pPr lvl="1" algn="l">
              <a:spcBef>
                <a:spcPts val="0"/>
              </a:spcBef>
              <a:spcAft>
                <a:spcPts val="0"/>
              </a:spcAft>
              <a:buSzPts val="1400"/>
              <a:buNone/>
            </a:lvl2pPr>
            <a:lvl3pPr lvl="2" algn="l">
              <a:spcBef>
                <a:spcPts val="0"/>
              </a:spcBef>
              <a:spcAft>
                <a:spcPts val="0"/>
              </a:spcAft>
              <a:buSzPts val="1400"/>
              <a:buNone/>
            </a:lvl3pPr>
            <a:lvl4pPr lvl="3" algn="l">
              <a:spcBef>
                <a:spcPts val="0"/>
              </a:spcBef>
              <a:spcAft>
                <a:spcPts val="0"/>
              </a:spcAft>
              <a:buSzPts val="1400"/>
              <a:buNone/>
            </a:lvl4pPr>
            <a:lvl5pPr lvl="4" algn="l">
              <a:spcBef>
                <a:spcPts val="0"/>
              </a:spcBef>
              <a:spcAft>
                <a:spcPts val="0"/>
              </a:spcAft>
              <a:buSzPts val="1400"/>
              <a:buNone/>
            </a:lvl5pPr>
            <a:lvl6pPr lvl="5" algn="l">
              <a:spcBef>
                <a:spcPts val="0"/>
              </a:spcBef>
              <a:spcAft>
                <a:spcPts val="0"/>
              </a:spcAft>
              <a:buSzPts val="1400"/>
              <a:buNone/>
            </a:lvl6pPr>
            <a:lvl7pPr lvl="6" algn="l">
              <a:spcBef>
                <a:spcPts val="0"/>
              </a:spcBef>
              <a:spcAft>
                <a:spcPts val="0"/>
              </a:spcAft>
              <a:buSzPts val="1400"/>
              <a:buNone/>
            </a:lvl7pPr>
            <a:lvl8pPr lvl="7" algn="l">
              <a:spcBef>
                <a:spcPts val="0"/>
              </a:spcBef>
              <a:spcAft>
                <a:spcPts val="0"/>
              </a:spcAft>
              <a:buSzPts val="1400"/>
              <a:buNone/>
            </a:lvl8pPr>
            <a:lvl9pPr lvl="8" algn="l">
              <a:spcBef>
                <a:spcPts val="0"/>
              </a:spcBef>
              <a:spcAft>
                <a:spcPts val="0"/>
              </a:spcAft>
              <a:buSzPts val="1400"/>
              <a:buNone/>
            </a:lvl9pPr>
          </a:lstStyle>
          <a:p>
            <a:r>
              <a:rPr lang="en-US" smtClean="0"/>
              <a:t>Committee Reports / Banking Technology Management / Mrs.M.Viveka / Assistant Professor/ B.Com IT</a:t>
            </a:r>
            <a:endParaRPr lang="en-US" smtClean="0"/>
          </a:p>
        </p:txBody>
      </p:sp>
      <p:sp>
        <p:nvSpPr>
          <p:cNvPr id="1048665" name="Google Shape;73;p22"/>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lvl1pPr>
            <a:lvl2pPr marL="0" lvl="1" indent="0" algn="r">
              <a:spcBef>
                <a:spcPts val="0"/>
              </a:spcBef>
              <a:buNone/>
            </a:lvl2pPr>
            <a:lvl3pPr marL="0" lvl="2" indent="0" algn="r">
              <a:spcBef>
                <a:spcPts val="0"/>
              </a:spcBef>
              <a:buNone/>
            </a:lvl3pPr>
            <a:lvl4pPr marL="0" lvl="3" indent="0" algn="r">
              <a:spcBef>
                <a:spcPts val="0"/>
              </a:spcBef>
              <a:buNone/>
            </a:lvl4pPr>
            <a:lvl5pPr marL="0" lvl="4" indent="0" algn="r">
              <a:spcBef>
                <a:spcPts val="0"/>
              </a:spcBef>
              <a:buNone/>
            </a:lvl5pPr>
            <a:lvl6pPr marL="0" lvl="5" indent="0" algn="r">
              <a:spcBef>
                <a:spcPts val="0"/>
              </a:spcBef>
              <a:buNone/>
            </a:lvl6pPr>
            <a:lvl7pPr marL="0" lvl="6" indent="0" algn="r">
              <a:spcBef>
                <a:spcPts val="0"/>
              </a:spcBef>
              <a:buNone/>
            </a:lvl7pPr>
            <a:lvl8pPr marL="0" lvl="7" indent="0" algn="r">
              <a:spcBef>
                <a:spcPts val="0"/>
              </a:spcBef>
              <a:buNone/>
            </a:lvl8pPr>
            <a:lvl9pPr marL="0" lvl="8" indent="0" algn="r">
              <a:spcBef>
                <a:spcPts val="0"/>
              </a:spcBef>
              <a:buNone/>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r>
              <a:rPr lang="en-US"/>
              <a:t>/X</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4"/>
        <p:cNvGrpSpPr/>
        <p:nvPr/>
      </p:nvGrpSpPr>
      <p:grpSpPr>
        <a:xfrm>
          <a:off x="0" y="0"/>
          <a:ext cx="0" cy="0"/>
          <a:chOff x="0" y="0"/>
          <a:chExt cx="0" cy="0"/>
        </a:xfrm>
      </p:grpSpPr>
      <p:sp>
        <p:nvSpPr>
          <p:cNvPr id="1048666" name="Google Shape;75;p23"/>
          <p:cNvSpPr txBox="1">
            <a:spLocks noGrp="1"/>
          </p:cNvSpPr>
          <p:nvPr>
            <p:ph type="title"/>
          </p:nvPr>
        </p:nvSpPr>
        <p:spPr>
          <a:xfrm>
            <a:off x="3352800" y="495300"/>
            <a:ext cx="109728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lvl1pPr>
            <a:lvl2pPr lvl="1">
              <a:spcBef>
                <a:spcPts val="0"/>
              </a:spcBef>
              <a:spcAft>
                <a:spcPts val="0"/>
              </a:spcAft>
              <a:buSzPts val="1400"/>
              <a:buNone/>
            </a:lvl2pPr>
            <a:lvl3pPr lvl="2">
              <a:spcBef>
                <a:spcPts val="0"/>
              </a:spcBef>
              <a:spcAft>
                <a:spcPts val="0"/>
              </a:spcAft>
              <a:buSzPts val="1400"/>
              <a:buNone/>
            </a:lvl3pPr>
            <a:lvl4pPr lvl="3">
              <a:spcBef>
                <a:spcPts val="0"/>
              </a:spcBef>
              <a:spcAft>
                <a:spcPts val="0"/>
              </a:spcAft>
              <a:buSzPts val="1400"/>
              <a:buNone/>
            </a:lvl4pPr>
            <a:lvl5pPr lvl="4">
              <a:spcBef>
                <a:spcPts val="0"/>
              </a:spcBef>
              <a:spcAft>
                <a:spcPts val="0"/>
              </a:spcAft>
              <a:buSzPts val="1400"/>
              <a:buNone/>
            </a:lvl5pPr>
            <a:lvl6pPr lvl="5">
              <a:spcBef>
                <a:spcPts val="0"/>
              </a:spcBef>
              <a:spcAft>
                <a:spcPts val="0"/>
              </a:spcAft>
              <a:buSzPts val="1400"/>
              <a:buNone/>
            </a:lvl6pPr>
            <a:lvl7pPr lvl="6">
              <a:spcBef>
                <a:spcPts val="0"/>
              </a:spcBef>
              <a:spcAft>
                <a:spcPts val="0"/>
              </a:spcAft>
              <a:buSzPts val="1400"/>
              <a:buNone/>
            </a:lvl7pPr>
            <a:lvl8pPr lvl="7">
              <a:spcBef>
                <a:spcPts val="0"/>
              </a:spcBef>
              <a:spcAft>
                <a:spcPts val="0"/>
              </a:spcAft>
              <a:buSzPts val="1400"/>
              <a:buNone/>
            </a:lvl8pPr>
            <a:lvl9pPr lvl="8">
              <a:spcBef>
                <a:spcPts val="0"/>
              </a:spcBef>
              <a:spcAft>
                <a:spcPts val="0"/>
              </a:spcAft>
              <a:buSzPts val="1400"/>
              <a:buNone/>
            </a:lvl9pPr>
          </a:lstStyle>
          <a:p>
            <a:endParaRPr/>
          </a:p>
        </p:txBody>
      </p:sp>
      <p:sp>
        <p:nvSpPr>
          <p:cNvPr id="1048667" name="Google Shape;76;p23"/>
          <p:cNvSpPr txBox="1">
            <a:spLocks noGrp="1"/>
          </p:cNvSpPr>
          <p:nvPr>
            <p:ph type="body" idx="1"/>
          </p:nvPr>
        </p:nvSpPr>
        <p:spPr>
          <a:xfrm rot="5400000">
            <a:off x="5924550" y="-3181350"/>
            <a:ext cx="7048500" cy="16611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lvl1pPr>
            <a:lvl2pPr marL="914400" lvl="1" indent="-342900" algn="l">
              <a:spcBef>
                <a:spcPts val="360"/>
              </a:spcBef>
              <a:spcAft>
                <a:spcPts val="0"/>
              </a:spcAft>
              <a:buClr>
                <a:schemeClr val="dk1"/>
              </a:buClr>
              <a:buSzPts val="1800"/>
              <a:buChar char="–"/>
            </a:lvl2pPr>
            <a:lvl3pPr marL="1371600" lvl="2" indent="-342900" algn="l">
              <a:spcBef>
                <a:spcPts val="360"/>
              </a:spcBef>
              <a:spcAft>
                <a:spcPts val="0"/>
              </a:spcAft>
              <a:buClr>
                <a:schemeClr val="dk1"/>
              </a:buClr>
              <a:buSzPts val="1800"/>
              <a:buChar char="•"/>
            </a:lvl3pPr>
            <a:lvl4pPr marL="1828800" lvl="3" indent="-342900" algn="l">
              <a:spcBef>
                <a:spcPts val="360"/>
              </a:spcBef>
              <a:spcAft>
                <a:spcPts val="0"/>
              </a:spcAft>
              <a:buClr>
                <a:schemeClr val="dk1"/>
              </a:buClr>
              <a:buSzPts val="1800"/>
              <a:buChar char="–"/>
            </a:lvl4pPr>
            <a:lvl5pPr marL="2286000" lvl="4" indent="-342900" algn="l">
              <a:spcBef>
                <a:spcPts val="360"/>
              </a:spcBef>
              <a:spcAft>
                <a:spcPts val="0"/>
              </a:spcAft>
              <a:buClr>
                <a:schemeClr val="dk1"/>
              </a:buClr>
              <a:buSzPts val="1800"/>
              <a:buChar char="»"/>
            </a:lvl5pPr>
            <a:lvl6pPr marL="2743200" lvl="5" indent="-342900" algn="l">
              <a:spcBef>
                <a:spcPts val="360"/>
              </a:spcBef>
              <a:spcAft>
                <a:spcPts val="0"/>
              </a:spcAft>
              <a:buClr>
                <a:schemeClr val="dk1"/>
              </a:buClr>
              <a:buSzPts val="1800"/>
              <a:buChar char="•"/>
            </a:lvl6pPr>
            <a:lvl7pPr marL="3200400" lvl="6" indent="-342900" algn="l">
              <a:spcBef>
                <a:spcPts val="360"/>
              </a:spcBef>
              <a:spcAft>
                <a:spcPts val="0"/>
              </a:spcAft>
              <a:buClr>
                <a:schemeClr val="dk1"/>
              </a:buClr>
              <a:buSzPts val="1800"/>
              <a:buChar char="•"/>
            </a:lvl7pPr>
            <a:lvl8pPr marL="3657600" lvl="7" indent="-342900" algn="l">
              <a:spcBef>
                <a:spcPts val="360"/>
              </a:spcBef>
              <a:spcAft>
                <a:spcPts val="0"/>
              </a:spcAft>
              <a:buClr>
                <a:schemeClr val="dk1"/>
              </a:buClr>
              <a:buSzPts val="1800"/>
              <a:buChar char="•"/>
            </a:lvl8pPr>
            <a:lvl9pPr marL="4114800" lvl="8" indent="-342900" algn="l">
              <a:spcBef>
                <a:spcPts val="360"/>
              </a:spcBef>
              <a:spcAft>
                <a:spcPts val="0"/>
              </a:spcAft>
              <a:buClr>
                <a:schemeClr val="dk1"/>
              </a:buClr>
              <a:buSzPts val="1800"/>
              <a:buChar char="•"/>
            </a:lvl9pPr>
          </a:lstStyle>
          <a:p>
            <a:endParaRPr/>
          </a:p>
        </p:txBody>
      </p:sp>
      <p:sp>
        <p:nvSpPr>
          <p:cNvPr id="1048668" name="Google Shape;77;p23"/>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lvl1pPr>
            <a:lvl2pPr lvl="1" algn="l">
              <a:spcBef>
                <a:spcPts val="0"/>
              </a:spcBef>
              <a:spcAft>
                <a:spcPts val="0"/>
              </a:spcAft>
              <a:buSzPts val="1400"/>
              <a:buNone/>
            </a:lvl2pPr>
            <a:lvl3pPr lvl="2" algn="l">
              <a:spcBef>
                <a:spcPts val="0"/>
              </a:spcBef>
              <a:spcAft>
                <a:spcPts val="0"/>
              </a:spcAft>
              <a:buSzPts val="1400"/>
              <a:buNone/>
            </a:lvl3pPr>
            <a:lvl4pPr lvl="3" algn="l">
              <a:spcBef>
                <a:spcPts val="0"/>
              </a:spcBef>
              <a:spcAft>
                <a:spcPts val="0"/>
              </a:spcAft>
              <a:buSzPts val="1400"/>
              <a:buNone/>
            </a:lvl4pPr>
            <a:lvl5pPr lvl="4" algn="l">
              <a:spcBef>
                <a:spcPts val="0"/>
              </a:spcBef>
              <a:spcAft>
                <a:spcPts val="0"/>
              </a:spcAft>
              <a:buSzPts val="1400"/>
              <a:buNone/>
            </a:lvl5pPr>
            <a:lvl6pPr lvl="5" algn="l">
              <a:spcBef>
                <a:spcPts val="0"/>
              </a:spcBef>
              <a:spcAft>
                <a:spcPts val="0"/>
              </a:spcAft>
              <a:buSzPts val="1400"/>
              <a:buNone/>
            </a:lvl6pPr>
            <a:lvl7pPr lvl="6" algn="l">
              <a:spcBef>
                <a:spcPts val="0"/>
              </a:spcBef>
              <a:spcAft>
                <a:spcPts val="0"/>
              </a:spcAft>
              <a:buSzPts val="1400"/>
              <a:buNone/>
            </a:lvl7pPr>
            <a:lvl8pPr lvl="7" algn="l">
              <a:spcBef>
                <a:spcPts val="0"/>
              </a:spcBef>
              <a:spcAft>
                <a:spcPts val="0"/>
              </a:spcAft>
              <a:buSzPts val="1400"/>
              <a:buNone/>
            </a:lvl8pPr>
            <a:lvl9pPr lvl="8" algn="l">
              <a:spcBef>
                <a:spcPts val="0"/>
              </a:spcBef>
              <a:spcAft>
                <a:spcPts val="0"/>
              </a:spcAft>
              <a:buSzPts val="1400"/>
              <a:buNone/>
            </a:lvl9pPr>
          </a:lstStyle>
          <a:p>
            <a:fld id="{625056B0-332A-412B-8B52-F5788DD65271}" type="datetime1">
              <a:rPr lang="en-US" smtClean="0"/>
              <a:t>7/30/2023</a:t>
            </a:fld>
            <a:endParaRPr lang="en-US" smtClean="0"/>
          </a:p>
        </p:txBody>
      </p:sp>
      <p:sp>
        <p:nvSpPr>
          <p:cNvPr id="1048669" name="Google Shape;78;p23"/>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lvl1pPr>
            <a:lvl2pPr lvl="1" algn="l">
              <a:spcBef>
                <a:spcPts val="0"/>
              </a:spcBef>
              <a:spcAft>
                <a:spcPts val="0"/>
              </a:spcAft>
              <a:buSzPts val="1400"/>
              <a:buNone/>
            </a:lvl2pPr>
            <a:lvl3pPr lvl="2" algn="l">
              <a:spcBef>
                <a:spcPts val="0"/>
              </a:spcBef>
              <a:spcAft>
                <a:spcPts val="0"/>
              </a:spcAft>
              <a:buSzPts val="1400"/>
              <a:buNone/>
            </a:lvl3pPr>
            <a:lvl4pPr lvl="3" algn="l">
              <a:spcBef>
                <a:spcPts val="0"/>
              </a:spcBef>
              <a:spcAft>
                <a:spcPts val="0"/>
              </a:spcAft>
              <a:buSzPts val="1400"/>
              <a:buNone/>
            </a:lvl4pPr>
            <a:lvl5pPr lvl="4" algn="l">
              <a:spcBef>
                <a:spcPts val="0"/>
              </a:spcBef>
              <a:spcAft>
                <a:spcPts val="0"/>
              </a:spcAft>
              <a:buSzPts val="1400"/>
              <a:buNone/>
            </a:lvl5pPr>
            <a:lvl6pPr lvl="5" algn="l">
              <a:spcBef>
                <a:spcPts val="0"/>
              </a:spcBef>
              <a:spcAft>
                <a:spcPts val="0"/>
              </a:spcAft>
              <a:buSzPts val="1400"/>
              <a:buNone/>
            </a:lvl6pPr>
            <a:lvl7pPr lvl="6" algn="l">
              <a:spcBef>
                <a:spcPts val="0"/>
              </a:spcBef>
              <a:spcAft>
                <a:spcPts val="0"/>
              </a:spcAft>
              <a:buSzPts val="1400"/>
              <a:buNone/>
            </a:lvl7pPr>
            <a:lvl8pPr lvl="7" algn="l">
              <a:spcBef>
                <a:spcPts val="0"/>
              </a:spcBef>
              <a:spcAft>
                <a:spcPts val="0"/>
              </a:spcAft>
              <a:buSzPts val="1400"/>
              <a:buNone/>
            </a:lvl8pPr>
            <a:lvl9pPr lvl="8" algn="l">
              <a:spcBef>
                <a:spcPts val="0"/>
              </a:spcBef>
              <a:spcAft>
                <a:spcPts val="0"/>
              </a:spcAft>
              <a:buSzPts val="1400"/>
              <a:buNone/>
            </a:lvl9pPr>
          </a:lstStyle>
          <a:p>
            <a:r>
              <a:rPr lang="en-US" smtClean="0"/>
              <a:t>Committee Reports / Banking Technology Management / Mrs.M.Viveka / Assistant Professor/ B.Com IT</a:t>
            </a:r>
            <a:endParaRPr lang="en-US" smtClean="0"/>
          </a:p>
        </p:txBody>
      </p:sp>
      <p:sp>
        <p:nvSpPr>
          <p:cNvPr id="1048670" name="Google Shape;79;p23"/>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lvl1pPr>
            <a:lvl2pPr marL="0" lvl="1" indent="0" algn="r">
              <a:spcBef>
                <a:spcPts val="0"/>
              </a:spcBef>
              <a:buNone/>
            </a:lvl2pPr>
            <a:lvl3pPr marL="0" lvl="2" indent="0" algn="r">
              <a:spcBef>
                <a:spcPts val="0"/>
              </a:spcBef>
              <a:buNone/>
            </a:lvl3pPr>
            <a:lvl4pPr marL="0" lvl="3" indent="0" algn="r">
              <a:spcBef>
                <a:spcPts val="0"/>
              </a:spcBef>
              <a:buNone/>
            </a:lvl4pPr>
            <a:lvl5pPr marL="0" lvl="4" indent="0" algn="r">
              <a:spcBef>
                <a:spcPts val="0"/>
              </a:spcBef>
              <a:buNone/>
            </a:lvl5pPr>
            <a:lvl6pPr marL="0" lvl="5" indent="0" algn="r">
              <a:spcBef>
                <a:spcPts val="0"/>
              </a:spcBef>
              <a:buNone/>
            </a:lvl6pPr>
            <a:lvl7pPr marL="0" lvl="6" indent="0" algn="r">
              <a:spcBef>
                <a:spcPts val="0"/>
              </a:spcBef>
              <a:buNone/>
            </a:lvl7pPr>
            <a:lvl8pPr marL="0" lvl="7" indent="0" algn="r">
              <a:spcBef>
                <a:spcPts val="0"/>
              </a:spcBef>
              <a:buNone/>
            </a:lvl8pPr>
            <a:lvl9pPr marL="0" lvl="8" indent="0" algn="r">
              <a:spcBef>
                <a:spcPts val="0"/>
              </a:spcBef>
              <a:buNone/>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r>
              <a:rPr lang="en-US"/>
              <a:t>/X</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0"/>
        <p:cNvGrpSpPr/>
        <p:nvPr/>
      </p:nvGrpSpPr>
      <p:grpSpPr>
        <a:xfrm>
          <a:off x="0" y="0"/>
          <a:ext cx="0" cy="0"/>
          <a:chOff x="0" y="0"/>
          <a:chExt cx="0" cy="0"/>
        </a:xfrm>
      </p:grpSpPr>
      <p:sp>
        <p:nvSpPr>
          <p:cNvPr id="1048655" name="Google Shape;81;p24"/>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lvl1pPr>
            <a:lvl2pPr lvl="1">
              <a:spcBef>
                <a:spcPts val="0"/>
              </a:spcBef>
              <a:spcAft>
                <a:spcPts val="0"/>
              </a:spcAft>
              <a:buSzPts val="1400"/>
              <a:buNone/>
            </a:lvl2pPr>
            <a:lvl3pPr lvl="2">
              <a:spcBef>
                <a:spcPts val="0"/>
              </a:spcBef>
              <a:spcAft>
                <a:spcPts val="0"/>
              </a:spcAft>
              <a:buSzPts val="1400"/>
              <a:buNone/>
            </a:lvl3pPr>
            <a:lvl4pPr lvl="3">
              <a:spcBef>
                <a:spcPts val="0"/>
              </a:spcBef>
              <a:spcAft>
                <a:spcPts val="0"/>
              </a:spcAft>
              <a:buSzPts val="1400"/>
              <a:buNone/>
            </a:lvl4pPr>
            <a:lvl5pPr lvl="4">
              <a:spcBef>
                <a:spcPts val="0"/>
              </a:spcBef>
              <a:spcAft>
                <a:spcPts val="0"/>
              </a:spcAft>
              <a:buSzPts val="1400"/>
              <a:buNone/>
            </a:lvl5pPr>
            <a:lvl6pPr lvl="5">
              <a:spcBef>
                <a:spcPts val="0"/>
              </a:spcBef>
              <a:spcAft>
                <a:spcPts val="0"/>
              </a:spcAft>
              <a:buSzPts val="1400"/>
              <a:buNone/>
            </a:lvl6pPr>
            <a:lvl7pPr lvl="6">
              <a:spcBef>
                <a:spcPts val="0"/>
              </a:spcBef>
              <a:spcAft>
                <a:spcPts val="0"/>
              </a:spcAft>
              <a:buSzPts val="1400"/>
              <a:buNone/>
            </a:lvl7pPr>
            <a:lvl8pPr lvl="7">
              <a:spcBef>
                <a:spcPts val="0"/>
              </a:spcBef>
              <a:spcAft>
                <a:spcPts val="0"/>
              </a:spcAft>
              <a:buSzPts val="1400"/>
              <a:buNone/>
            </a:lvl8pPr>
            <a:lvl9pPr lvl="8">
              <a:spcBef>
                <a:spcPts val="0"/>
              </a:spcBef>
              <a:spcAft>
                <a:spcPts val="0"/>
              </a:spcAft>
              <a:buSzPts val="1400"/>
              <a:buNone/>
            </a:lvl9pPr>
          </a:lstStyle>
          <a:p>
            <a:endParaRPr/>
          </a:p>
        </p:txBody>
      </p:sp>
      <p:sp>
        <p:nvSpPr>
          <p:cNvPr id="1048656" name="Google Shape;82;p24"/>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lvl1pPr>
            <a:lvl2pPr marL="914400" lvl="1" indent="-342900" algn="l">
              <a:spcBef>
                <a:spcPts val="360"/>
              </a:spcBef>
              <a:spcAft>
                <a:spcPts val="0"/>
              </a:spcAft>
              <a:buClr>
                <a:schemeClr val="dk1"/>
              </a:buClr>
              <a:buSzPts val="1800"/>
              <a:buChar char="–"/>
            </a:lvl2pPr>
            <a:lvl3pPr marL="1371600" lvl="2" indent="-342900" algn="l">
              <a:spcBef>
                <a:spcPts val="360"/>
              </a:spcBef>
              <a:spcAft>
                <a:spcPts val="0"/>
              </a:spcAft>
              <a:buClr>
                <a:schemeClr val="dk1"/>
              </a:buClr>
              <a:buSzPts val="1800"/>
              <a:buChar char="•"/>
            </a:lvl3pPr>
            <a:lvl4pPr marL="1828800" lvl="3" indent="-342900" algn="l">
              <a:spcBef>
                <a:spcPts val="360"/>
              </a:spcBef>
              <a:spcAft>
                <a:spcPts val="0"/>
              </a:spcAft>
              <a:buClr>
                <a:schemeClr val="dk1"/>
              </a:buClr>
              <a:buSzPts val="1800"/>
              <a:buChar char="–"/>
            </a:lvl4pPr>
            <a:lvl5pPr marL="2286000" lvl="4" indent="-342900" algn="l">
              <a:spcBef>
                <a:spcPts val="360"/>
              </a:spcBef>
              <a:spcAft>
                <a:spcPts val="0"/>
              </a:spcAft>
              <a:buClr>
                <a:schemeClr val="dk1"/>
              </a:buClr>
              <a:buSzPts val="1800"/>
              <a:buChar char="»"/>
            </a:lvl5pPr>
            <a:lvl6pPr marL="2743200" lvl="5" indent="-342900" algn="l">
              <a:spcBef>
                <a:spcPts val="360"/>
              </a:spcBef>
              <a:spcAft>
                <a:spcPts val="0"/>
              </a:spcAft>
              <a:buClr>
                <a:schemeClr val="dk1"/>
              </a:buClr>
              <a:buSzPts val="1800"/>
              <a:buChar char="•"/>
            </a:lvl6pPr>
            <a:lvl7pPr marL="3200400" lvl="6" indent="-342900" algn="l">
              <a:spcBef>
                <a:spcPts val="360"/>
              </a:spcBef>
              <a:spcAft>
                <a:spcPts val="0"/>
              </a:spcAft>
              <a:buClr>
                <a:schemeClr val="dk1"/>
              </a:buClr>
              <a:buSzPts val="1800"/>
              <a:buChar char="•"/>
            </a:lvl7pPr>
            <a:lvl8pPr marL="3657600" lvl="7" indent="-342900" algn="l">
              <a:spcBef>
                <a:spcPts val="360"/>
              </a:spcBef>
              <a:spcAft>
                <a:spcPts val="0"/>
              </a:spcAft>
              <a:buClr>
                <a:schemeClr val="dk1"/>
              </a:buClr>
              <a:buSzPts val="1800"/>
              <a:buChar char="•"/>
            </a:lvl8pPr>
            <a:lvl9pPr marL="4114800" lvl="8" indent="-342900" algn="l">
              <a:spcBef>
                <a:spcPts val="360"/>
              </a:spcBef>
              <a:spcAft>
                <a:spcPts val="0"/>
              </a:spcAft>
              <a:buClr>
                <a:schemeClr val="dk1"/>
              </a:buClr>
              <a:buSzPts val="1800"/>
              <a:buChar char="•"/>
            </a:lvl9pPr>
          </a:lstStyle>
          <a:p>
            <a:endParaRPr/>
          </a:p>
        </p:txBody>
      </p:sp>
      <p:sp>
        <p:nvSpPr>
          <p:cNvPr id="1048657" name="Google Shape;83;p24"/>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lvl1pPr>
            <a:lvl2pPr lvl="1" algn="l">
              <a:spcBef>
                <a:spcPts val="0"/>
              </a:spcBef>
              <a:spcAft>
                <a:spcPts val="0"/>
              </a:spcAft>
              <a:buSzPts val="1400"/>
              <a:buNone/>
            </a:lvl2pPr>
            <a:lvl3pPr lvl="2" algn="l">
              <a:spcBef>
                <a:spcPts val="0"/>
              </a:spcBef>
              <a:spcAft>
                <a:spcPts val="0"/>
              </a:spcAft>
              <a:buSzPts val="1400"/>
              <a:buNone/>
            </a:lvl3pPr>
            <a:lvl4pPr lvl="3" algn="l">
              <a:spcBef>
                <a:spcPts val="0"/>
              </a:spcBef>
              <a:spcAft>
                <a:spcPts val="0"/>
              </a:spcAft>
              <a:buSzPts val="1400"/>
              <a:buNone/>
            </a:lvl4pPr>
            <a:lvl5pPr lvl="4" algn="l">
              <a:spcBef>
                <a:spcPts val="0"/>
              </a:spcBef>
              <a:spcAft>
                <a:spcPts val="0"/>
              </a:spcAft>
              <a:buSzPts val="1400"/>
              <a:buNone/>
            </a:lvl5pPr>
            <a:lvl6pPr lvl="5" algn="l">
              <a:spcBef>
                <a:spcPts val="0"/>
              </a:spcBef>
              <a:spcAft>
                <a:spcPts val="0"/>
              </a:spcAft>
              <a:buSzPts val="1400"/>
              <a:buNone/>
            </a:lvl6pPr>
            <a:lvl7pPr lvl="6" algn="l">
              <a:spcBef>
                <a:spcPts val="0"/>
              </a:spcBef>
              <a:spcAft>
                <a:spcPts val="0"/>
              </a:spcAft>
              <a:buSzPts val="1400"/>
              <a:buNone/>
            </a:lvl7pPr>
            <a:lvl8pPr lvl="7" algn="l">
              <a:spcBef>
                <a:spcPts val="0"/>
              </a:spcBef>
              <a:spcAft>
                <a:spcPts val="0"/>
              </a:spcAft>
              <a:buSzPts val="1400"/>
              <a:buNone/>
            </a:lvl8pPr>
            <a:lvl9pPr lvl="8" algn="l">
              <a:spcBef>
                <a:spcPts val="0"/>
              </a:spcBef>
              <a:spcAft>
                <a:spcPts val="0"/>
              </a:spcAft>
              <a:buSzPts val="1400"/>
              <a:buNone/>
            </a:lvl9pPr>
          </a:lstStyle>
          <a:p>
            <a:fld id="{5AD2FCD7-9757-484E-947E-6BB6131BB343}" type="datetime1">
              <a:rPr lang="en-US" smtClean="0"/>
              <a:t>7/30/2023</a:t>
            </a:fld>
            <a:endParaRPr lang="en-US" smtClean="0"/>
          </a:p>
        </p:txBody>
      </p:sp>
      <p:sp>
        <p:nvSpPr>
          <p:cNvPr id="1048658" name="Google Shape;84;p24"/>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lvl1pPr>
            <a:lvl2pPr lvl="1" algn="l">
              <a:spcBef>
                <a:spcPts val="0"/>
              </a:spcBef>
              <a:spcAft>
                <a:spcPts val="0"/>
              </a:spcAft>
              <a:buSzPts val="1400"/>
              <a:buNone/>
            </a:lvl2pPr>
            <a:lvl3pPr lvl="2" algn="l">
              <a:spcBef>
                <a:spcPts val="0"/>
              </a:spcBef>
              <a:spcAft>
                <a:spcPts val="0"/>
              </a:spcAft>
              <a:buSzPts val="1400"/>
              <a:buNone/>
            </a:lvl3pPr>
            <a:lvl4pPr lvl="3" algn="l">
              <a:spcBef>
                <a:spcPts val="0"/>
              </a:spcBef>
              <a:spcAft>
                <a:spcPts val="0"/>
              </a:spcAft>
              <a:buSzPts val="1400"/>
              <a:buNone/>
            </a:lvl4pPr>
            <a:lvl5pPr lvl="4" algn="l">
              <a:spcBef>
                <a:spcPts val="0"/>
              </a:spcBef>
              <a:spcAft>
                <a:spcPts val="0"/>
              </a:spcAft>
              <a:buSzPts val="1400"/>
              <a:buNone/>
            </a:lvl5pPr>
            <a:lvl6pPr lvl="5" algn="l">
              <a:spcBef>
                <a:spcPts val="0"/>
              </a:spcBef>
              <a:spcAft>
                <a:spcPts val="0"/>
              </a:spcAft>
              <a:buSzPts val="1400"/>
              <a:buNone/>
            </a:lvl6pPr>
            <a:lvl7pPr lvl="6" algn="l">
              <a:spcBef>
                <a:spcPts val="0"/>
              </a:spcBef>
              <a:spcAft>
                <a:spcPts val="0"/>
              </a:spcAft>
              <a:buSzPts val="1400"/>
              <a:buNone/>
            </a:lvl7pPr>
            <a:lvl8pPr lvl="7" algn="l">
              <a:spcBef>
                <a:spcPts val="0"/>
              </a:spcBef>
              <a:spcAft>
                <a:spcPts val="0"/>
              </a:spcAft>
              <a:buSzPts val="1400"/>
              <a:buNone/>
            </a:lvl8pPr>
            <a:lvl9pPr lvl="8" algn="l">
              <a:spcBef>
                <a:spcPts val="0"/>
              </a:spcBef>
              <a:spcAft>
                <a:spcPts val="0"/>
              </a:spcAft>
              <a:buSzPts val="1400"/>
              <a:buNone/>
            </a:lvl9pPr>
          </a:lstStyle>
          <a:p>
            <a:r>
              <a:rPr lang="en-US" smtClean="0"/>
              <a:t>Committee Reports / Banking Technology Management / Mrs.M.Viveka / Assistant Professor/ B.Com IT</a:t>
            </a:r>
            <a:endParaRPr lang="en-US" smtClean="0"/>
          </a:p>
        </p:txBody>
      </p:sp>
      <p:sp>
        <p:nvSpPr>
          <p:cNvPr id="1048659" name="Google Shape;85;p24"/>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lvl1pPr>
            <a:lvl2pPr marL="0" lvl="1" indent="0" algn="r">
              <a:spcBef>
                <a:spcPts val="0"/>
              </a:spcBef>
              <a:buNone/>
            </a:lvl2pPr>
            <a:lvl3pPr marL="0" lvl="2" indent="0" algn="r">
              <a:spcBef>
                <a:spcPts val="0"/>
              </a:spcBef>
              <a:buNone/>
            </a:lvl3pPr>
            <a:lvl4pPr marL="0" lvl="3" indent="0" algn="r">
              <a:spcBef>
                <a:spcPts val="0"/>
              </a:spcBef>
              <a:buNone/>
            </a:lvl4pPr>
            <a:lvl5pPr marL="0" lvl="4" indent="0" algn="r">
              <a:spcBef>
                <a:spcPts val="0"/>
              </a:spcBef>
              <a:buNone/>
            </a:lvl5pPr>
            <a:lvl6pPr marL="0" lvl="5" indent="0" algn="r">
              <a:spcBef>
                <a:spcPts val="0"/>
              </a:spcBef>
              <a:buNone/>
            </a:lvl6pPr>
            <a:lvl7pPr marL="0" lvl="6" indent="0" algn="r">
              <a:spcBef>
                <a:spcPts val="0"/>
              </a:spcBef>
              <a:buNone/>
            </a:lvl7pPr>
            <a:lvl8pPr marL="0" lvl="7" indent="0" algn="r">
              <a:spcBef>
                <a:spcPts val="0"/>
              </a:spcBef>
              <a:buNone/>
            </a:lvl8pPr>
            <a:lvl9pPr marL="0" lvl="8" indent="0" algn="r">
              <a:spcBef>
                <a:spcPts val="0"/>
              </a:spcBef>
              <a:buNone/>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r>
              <a:rPr lang="en-US"/>
              <a:t>/X</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48576" name="Google Shape;10;p13"/>
          <p:cNvSpPr txBox="1">
            <a:spLocks noGrp="1"/>
          </p:cNvSpPr>
          <p:nvPr>
            <p:ph type="title"/>
          </p:nvPr>
        </p:nvSpPr>
        <p:spPr>
          <a:xfrm>
            <a:off x="3352800" y="495300"/>
            <a:ext cx="109728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048577" name="Google Shape;11;p13"/>
          <p:cNvSpPr txBox="1">
            <a:spLocks noGrp="1"/>
          </p:cNvSpPr>
          <p:nvPr>
            <p:ph type="body" idx="1"/>
          </p:nvPr>
        </p:nvSpPr>
        <p:spPr>
          <a:xfrm>
            <a:off x="1143000" y="1600200"/>
            <a:ext cx="16611600" cy="7048500"/>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048578" name="Google Shape;12;p13"/>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400" b="0" i="0" u="none" strike="noStrike" cap="none">
                <a:solidFill>
                  <a:schemeClr val="dk1"/>
                </a:solidFill>
                <a:latin typeface="Cambria"/>
                <a:ea typeface="Cambria"/>
                <a:cs typeface="Cambria"/>
                <a:sym typeface="Cambria"/>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fld id="{95E754A7-EB62-423D-9AF9-1A83FAC51BD5}" type="datetime1">
              <a:rPr lang="en-US" smtClean="0"/>
              <a:t>7/30/2023</a:t>
            </a:fld>
            <a:endParaRPr lang="en-US" smtClean="0"/>
          </a:p>
        </p:txBody>
      </p:sp>
      <p:sp>
        <p:nvSpPr>
          <p:cNvPr id="1048579" name="Google Shape;13;p13"/>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400" b="0" i="0" u="none" strike="noStrike" cap="none">
                <a:solidFill>
                  <a:schemeClr val="dk1"/>
                </a:solidFill>
                <a:latin typeface="Cambria"/>
                <a:ea typeface="Cambria"/>
                <a:cs typeface="Cambria"/>
                <a:sym typeface="Cambria"/>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r>
              <a:rPr lang="en-US" smtClean="0"/>
              <a:t>Committee Reports / Banking Technology Management / Mrs.M.Viveka / Assistant Professor/ B.Com IT</a:t>
            </a:r>
            <a:endParaRPr lang="en-US" smtClean="0"/>
          </a:p>
        </p:txBody>
      </p:sp>
      <p:sp>
        <p:nvSpPr>
          <p:cNvPr id="1048580" name="Google Shape;14;p13"/>
          <p:cNvSpPr txBox="1">
            <a:spLocks noGrp="1"/>
          </p:cNvSpPr>
          <p:nvPr>
            <p:ph type="sldNum" idx="12"/>
          </p:nvPr>
        </p:nvSpPr>
        <p:spPr>
          <a:xfrm>
            <a:off x="15544800" y="9412942"/>
            <a:ext cx="2330824" cy="591484"/>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400" b="0" i="0" u="none" strike="noStrike" cap="none">
                <a:solidFill>
                  <a:schemeClr val="dk1"/>
                </a:solidFill>
                <a:latin typeface="Cambria"/>
                <a:ea typeface="Cambria"/>
                <a:cs typeface="Cambria"/>
                <a:sym typeface="Cambria"/>
              </a:defRPr>
            </a:lvl1pPr>
            <a:lvl2pPr marL="0" marR="0" lvl="1" indent="0" algn="r" rtl="0">
              <a:spcBef>
                <a:spcPts val="0"/>
              </a:spcBef>
              <a:buNone/>
              <a:defRPr sz="1400" b="0" i="0" u="none" strike="noStrike" cap="none">
                <a:solidFill>
                  <a:schemeClr val="dk1"/>
                </a:solidFill>
                <a:latin typeface="Cambria"/>
                <a:ea typeface="Cambria"/>
                <a:cs typeface="Cambria"/>
                <a:sym typeface="Cambria"/>
              </a:defRPr>
            </a:lvl2pPr>
            <a:lvl3pPr marL="0" marR="0" lvl="2" indent="0" algn="r" rtl="0">
              <a:spcBef>
                <a:spcPts val="0"/>
              </a:spcBef>
              <a:buNone/>
              <a:defRPr sz="1400" b="0" i="0" u="none" strike="noStrike" cap="none">
                <a:solidFill>
                  <a:schemeClr val="dk1"/>
                </a:solidFill>
                <a:latin typeface="Cambria"/>
                <a:ea typeface="Cambria"/>
                <a:cs typeface="Cambria"/>
                <a:sym typeface="Cambria"/>
              </a:defRPr>
            </a:lvl3pPr>
            <a:lvl4pPr marL="0" marR="0" lvl="3" indent="0" algn="r" rtl="0">
              <a:spcBef>
                <a:spcPts val="0"/>
              </a:spcBef>
              <a:buNone/>
              <a:defRPr sz="1400" b="0" i="0" u="none" strike="noStrike" cap="none">
                <a:solidFill>
                  <a:schemeClr val="dk1"/>
                </a:solidFill>
                <a:latin typeface="Cambria"/>
                <a:ea typeface="Cambria"/>
                <a:cs typeface="Cambria"/>
                <a:sym typeface="Cambria"/>
              </a:defRPr>
            </a:lvl4pPr>
            <a:lvl5pPr marL="0" marR="0" lvl="4" indent="0" algn="r" rtl="0">
              <a:spcBef>
                <a:spcPts val="0"/>
              </a:spcBef>
              <a:buNone/>
              <a:defRPr sz="1400" b="0" i="0" u="none" strike="noStrike" cap="none">
                <a:solidFill>
                  <a:schemeClr val="dk1"/>
                </a:solidFill>
                <a:latin typeface="Cambria"/>
                <a:ea typeface="Cambria"/>
                <a:cs typeface="Cambria"/>
                <a:sym typeface="Cambria"/>
              </a:defRPr>
            </a:lvl5pPr>
            <a:lvl6pPr marL="0" marR="0" lvl="5" indent="0" algn="r" rtl="0">
              <a:spcBef>
                <a:spcPts val="0"/>
              </a:spcBef>
              <a:buNone/>
              <a:defRPr sz="1400" b="0" i="0" u="none" strike="noStrike" cap="none">
                <a:solidFill>
                  <a:schemeClr val="dk1"/>
                </a:solidFill>
                <a:latin typeface="Cambria"/>
                <a:ea typeface="Cambria"/>
                <a:cs typeface="Cambria"/>
                <a:sym typeface="Cambria"/>
              </a:defRPr>
            </a:lvl6pPr>
            <a:lvl7pPr marL="0" marR="0" lvl="6" indent="0" algn="r" rtl="0">
              <a:spcBef>
                <a:spcPts val="0"/>
              </a:spcBef>
              <a:buNone/>
              <a:defRPr sz="1400" b="0" i="0" u="none" strike="noStrike" cap="none">
                <a:solidFill>
                  <a:schemeClr val="dk1"/>
                </a:solidFill>
                <a:latin typeface="Cambria"/>
                <a:ea typeface="Cambria"/>
                <a:cs typeface="Cambria"/>
                <a:sym typeface="Cambria"/>
              </a:defRPr>
            </a:lvl7pPr>
            <a:lvl8pPr marL="0" marR="0" lvl="7" indent="0" algn="r" rtl="0">
              <a:spcBef>
                <a:spcPts val="0"/>
              </a:spcBef>
              <a:buNone/>
              <a:defRPr sz="1400" b="0" i="0" u="none" strike="noStrike" cap="none">
                <a:solidFill>
                  <a:schemeClr val="dk1"/>
                </a:solidFill>
                <a:latin typeface="Cambria"/>
                <a:ea typeface="Cambria"/>
                <a:cs typeface="Cambria"/>
                <a:sym typeface="Cambria"/>
              </a:defRPr>
            </a:lvl8pPr>
            <a:lvl9pPr marL="0" marR="0" lvl="8" indent="0" algn="r" rtl="0">
              <a:spcBef>
                <a:spcPts val="0"/>
              </a:spcBef>
              <a:buNone/>
              <a:defRPr sz="1400" b="0" i="0" u="none" strike="noStrike" cap="none">
                <a:solidFill>
                  <a:schemeClr val="dk1"/>
                </a:solidFill>
                <a:latin typeface="Cambria"/>
                <a:ea typeface="Cambria"/>
                <a:cs typeface="Cambria"/>
                <a:sym typeface="Cambria"/>
              </a:defRPr>
            </a:lvl9pPr>
          </a:lstStyle>
          <a:p>
            <a:fld id="{00000000-1234-1234-1234-123412341234}" type="slidenum">
              <a:rPr lang="en-US" smtClean="0"/>
              <a:pPr/>
              <a:t>‹#›</a:t>
            </a:fld>
            <a:r>
              <a:rPr lang="en-US" dirty="0" smtClean="0"/>
              <a:t> / 10</a:t>
            </a:r>
          </a:p>
          <a:p>
            <a:endParaRPr lang="en-US" dirty="0"/>
          </a:p>
        </p:txBody>
      </p:sp>
      <p:pic>
        <p:nvPicPr>
          <p:cNvPr id="2097152" name="Google Shape;15;p13"/>
          <p:cNvPicPr preferRelativeResize="0">
            <a:picLocks/>
          </p:cNvPicPr>
          <p:nvPr/>
        </p:nvPicPr>
        <p:blipFill rotWithShape="1">
          <a:blip r:embed="rId11">
            <a:alphaModFix/>
          </a:blip>
          <a:srcRect/>
          <a:stretch>
            <a:fillRect/>
          </a:stretch>
        </p:blipFill>
        <p:spPr>
          <a:xfrm>
            <a:off x="474002" y="406400"/>
            <a:ext cx="1596097" cy="933227"/>
          </a:xfrm>
          <a:prstGeom prst="rect">
            <a:avLst/>
          </a:prstGeom>
          <a:noFill/>
          <a:ln>
            <a:noFill/>
          </a:ln>
        </p:spPr>
      </p:pic>
      <p:pic>
        <p:nvPicPr>
          <p:cNvPr id="2097153" name="Picture 2"/>
          <p:cNvPicPr>
            <a:picLocks noChangeAspect="1"/>
          </p:cNvPicPr>
          <p:nvPr userDrawn="1"/>
        </p:nvPicPr>
        <p:blipFill>
          <a:blip r:embed="rId12"/>
          <a:stretch>
            <a:fillRect/>
          </a:stretch>
        </p:blipFill>
        <p:spPr>
          <a:xfrm>
            <a:off x="16706264" y="274124"/>
            <a:ext cx="1324411" cy="1255542"/>
          </a:xfrm>
          <a:prstGeom prst="rect">
            <a:avLst/>
          </a:prstGeom>
        </p:spPr>
      </p:pic>
    </p:spTree>
  </p:cSld>
  <p:clrMap bg1="lt1" tx1="dk1" bg2="dk2" tx2="lt2" accent1="accent1" accent2="accent2" accent3="accent3" accent4="accent4" accent5="accent5" accent6="accent6" hlink="hlink" folHlink="folHlink"/>
  <p:sldLayoutIdLst>
    <p:sldLayoutId id="2147483676"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Lst>
  <p:hf sldNum="0"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89"/>
        <p:cNvGrpSpPr/>
        <p:nvPr/>
      </p:nvGrpSpPr>
      <p:grpSpPr>
        <a:xfrm>
          <a:off x="0" y="0"/>
          <a:ext cx="0" cy="0"/>
          <a:chOff x="0" y="0"/>
          <a:chExt cx="0" cy="0"/>
        </a:xfrm>
      </p:grpSpPr>
      <p:sp>
        <p:nvSpPr>
          <p:cNvPr id="1048584" name="Freeform 3"/>
          <p:cNvSpPr/>
          <p:nvPr/>
        </p:nvSpPr>
        <p:spPr>
          <a:xfrm>
            <a:off x="0" y="0"/>
            <a:ext cx="15615138" cy="10285344"/>
          </a:xfrm>
          <a:custGeom>
            <a:avLst/>
            <a:gdLst/>
            <a:ahLst/>
            <a:cxnLst/>
            <a:rect l="l" t="t" r="r" b="b"/>
            <a:pathLst>
              <a:path w="2868730" h="302802">
                <a:moveTo>
                  <a:pt x="0" y="0"/>
                </a:moveTo>
                <a:lnTo>
                  <a:pt x="2868730" y="0"/>
                </a:lnTo>
                <a:lnTo>
                  <a:pt x="2868730" y="302802"/>
                </a:lnTo>
                <a:lnTo>
                  <a:pt x="0" y="302802"/>
                </a:lnTo>
                <a:close/>
              </a:path>
            </a:pathLst>
          </a:custGeom>
          <a:solidFill>
            <a:srgbClr val="72C02C">
              <a:alpha val="80000"/>
            </a:srgbClr>
          </a:solidFill>
        </p:spPr>
      </p:sp>
      <p:sp>
        <p:nvSpPr>
          <p:cNvPr id="1048585" name="Google Shape;91;p1"/>
          <p:cNvSpPr/>
          <p:nvPr/>
        </p:nvSpPr>
        <p:spPr>
          <a:xfrm>
            <a:off x="16925778" y="1904460"/>
            <a:ext cx="47771" cy="838254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586" name="Google Shape;93;p1"/>
          <p:cNvSpPr/>
          <p:nvPr/>
        </p:nvSpPr>
        <p:spPr>
          <a:xfrm>
            <a:off x="1588239" y="0"/>
            <a:ext cx="14120038" cy="48158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IN" sz="3400" b="1" dirty="0" err="1" smtClean="0">
                <a:solidFill>
                  <a:schemeClr val="dk1"/>
                </a:solidFill>
                <a:latin typeface="Cambria"/>
                <a:ea typeface="Cambria"/>
                <a:sym typeface="Cambria"/>
              </a:rPr>
              <a:t>Dr.</a:t>
            </a:r>
            <a:r>
              <a:rPr lang="en-IN" sz="3400" b="1" dirty="0" smtClean="0">
                <a:solidFill>
                  <a:schemeClr val="dk1"/>
                </a:solidFill>
                <a:latin typeface="Cambria"/>
                <a:ea typeface="Cambria"/>
                <a:sym typeface="Cambria"/>
              </a:rPr>
              <a:t> SNS RAJALAKSHMI COLLEGE OF ARTS &amp; SCIENCE (Autonomous)</a:t>
            </a:r>
          </a:p>
          <a:p>
            <a:pPr marL="0" marR="0" lvl="0" indent="0" algn="ctr" rtl="0">
              <a:spcBef>
                <a:spcPts val="0"/>
              </a:spcBef>
              <a:spcAft>
                <a:spcPts val="0"/>
              </a:spcAft>
              <a:buNone/>
            </a:pPr>
            <a:r>
              <a:rPr lang="en-IN" sz="2800" b="1" dirty="0" smtClean="0">
                <a:solidFill>
                  <a:schemeClr val="dk1"/>
                </a:solidFill>
                <a:latin typeface="Cambria"/>
                <a:ea typeface="Cambria"/>
                <a:sym typeface="Cambria"/>
              </a:rPr>
              <a:t>Coimbatore -641049</a:t>
            </a:r>
          </a:p>
          <a:p>
            <a:pPr marL="0" marR="0" lvl="0" indent="0" algn="ctr" rtl="0">
              <a:spcBef>
                <a:spcPts val="0"/>
              </a:spcBef>
              <a:spcAft>
                <a:spcPts val="0"/>
              </a:spcAft>
              <a:buNone/>
            </a:pPr>
            <a:endParaRPr lang="en-IN" sz="2800" b="1" dirty="0" smtClean="0">
              <a:solidFill>
                <a:schemeClr val="dk1"/>
              </a:solidFill>
              <a:latin typeface="Cambria"/>
              <a:ea typeface="Cambria"/>
              <a:sym typeface="Cambria"/>
            </a:endParaRPr>
          </a:p>
          <a:p>
            <a:pPr marL="0" marR="0" lvl="0" indent="0" algn="ctr" rtl="0">
              <a:spcBef>
                <a:spcPts val="0"/>
              </a:spcBef>
              <a:spcAft>
                <a:spcPts val="0"/>
              </a:spcAft>
              <a:buNone/>
            </a:pPr>
            <a:r>
              <a:rPr lang="en-US" sz="2400" b="0" i="0" u="none" strike="noStrike" cap="none" dirty="0" smtClean="0">
                <a:solidFill>
                  <a:schemeClr val="dk1"/>
                </a:solidFill>
                <a:latin typeface="Cambria"/>
                <a:ea typeface="Cambria"/>
                <a:cs typeface="Cambria"/>
                <a:sym typeface="Cambria"/>
              </a:rPr>
              <a:t>Accredited </a:t>
            </a:r>
            <a:r>
              <a:rPr lang="en-US" sz="2400" b="0" i="0" u="none" strike="noStrike" cap="none" dirty="0">
                <a:solidFill>
                  <a:schemeClr val="dk1"/>
                </a:solidFill>
                <a:latin typeface="Cambria"/>
                <a:ea typeface="Cambria"/>
                <a:cs typeface="Cambria"/>
                <a:sym typeface="Cambria"/>
              </a:rPr>
              <a:t>by </a:t>
            </a:r>
            <a:r>
              <a:rPr lang="en-US" sz="2400" b="0" i="0" u="none" strike="noStrike" cap="none" dirty="0" smtClean="0">
                <a:solidFill>
                  <a:schemeClr val="dk1"/>
                </a:solidFill>
                <a:latin typeface="Cambria"/>
                <a:ea typeface="Cambria"/>
                <a:cs typeface="Cambria"/>
                <a:sym typeface="Cambria"/>
              </a:rPr>
              <a:t>NAAC(Cycle–III) with </a:t>
            </a:r>
            <a:r>
              <a:rPr lang="en-US" sz="2400" b="0" i="0" u="none" strike="noStrike" cap="none" dirty="0">
                <a:solidFill>
                  <a:schemeClr val="dk1"/>
                </a:solidFill>
                <a:latin typeface="Cambria"/>
                <a:ea typeface="Cambria"/>
                <a:cs typeface="Cambria"/>
                <a:sym typeface="Cambria"/>
              </a:rPr>
              <a:t>‘</a:t>
            </a:r>
            <a:r>
              <a:rPr lang="en-US" sz="2400" b="0" i="0" u="none" strike="noStrike" cap="none" dirty="0" smtClean="0">
                <a:solidFill>
                  <a:schemeClr val="dk1"/>
                </a:solidFill>
                <a:latin typeface="Cambria"/>
                <a:ea typeface="Cambria"/>
                <a:cs typeface="Cambria"/>
                <a:sym typeface="Cambria"/>
              </a:rPr>
              <a:t>A+’ </a:t>
            </a:r>
            <a:r>
              <a:rPr lang="en-US" sz="2400" b="0" i="0" u="none" strike="noStrike" cap="none" dirty="0">
                <a:solidFill>
                  <a:schemeClr val="dk1"/>
                </a:solidFill>
                <a:latin typeface="Cambria"/>
                <a:ea typeface="Cambria"/>
                <a:cs typeface="Cambria"/>
                <a:sym typeface="Cambria"/>
              </a:rPr>
              <a:t>Grade</a:t>
            </a:r>
            <a:endParaRPr dirty="0"/>
          </a:p>
          <a:p>
            <a:pPr lvl="0" algn="ctr"/>
            <a:r>
              <a:rPr lang="en-US" sz="2400" dirty="0" smtClean="0">
                <a:solidFill>
                  <a:schemeClr val="dk1"/>
                </a:solidFill>
                <a:latin typeface="Cambria"/>
                <a:ea typeface="Cambria"/>
                <a:cs typeface="Cambria"/>
                <a:sym typeface="Cambria"/>
              </a:rPr>
              <a:t>(Recognized by UGC, </a:t>
            </a:r>
            <a:r>
              <a:rPr lang="en-US" sz="2400" b="0" i="0" u="none" strike="noStrike" cap="none" dirty="0" smtClean="0">
                <a:solidFill>
                  <a:schemeClr val="dk1"/>
                </a:solidFill>
                <a:latin typeface="Cambria"/>
                <a:ea typeface="Cambria"/>
                <a:cs typeface="Cambria"/>
                <a:sym typeface="Cambria"/>
              </a:rPr>
              <a:t>Approved </a:t>
            </a:r>
            <a:r>
              <a:rPr lang="en-US" sz="2400" b="0" i="0" u="none" strike="noStrike" cap="none" dirty="0">
                <a:solidFill>
                  <a:schemeClr val="dk1"/>
                </a:solidFill>
                <a:latin typeface="Cambria"/>
                <a:ea typeface="Cambria"/>
                <a:cs typeface="Cambria"/>
                <a:sym typeface="Cambria"/>
              </a:rPr>
              <a:t>by AICTE, </a:t>
            </a:r>
            <a:r>
              <a:rPr lang="en-US" sz="2400" b="0" i="0" u="none" strike="noStrike" cap="none" dirty="0" smtClean="0">
                <a:solidFill>
                  <a:schemeClr val="dk1"/>
                </a:solidFill>
                <a:latin typeface="Cambria"/>
                <a:ea typeface="Cambria"/>
                <a:cs typeface="Cambria"/>
                <a:sym typeface="Cambria"/>
              </a:rPr>
              <a:t>New Delhi and </a:t>
            </a:r>
            <a:r>
              <a:rPr lang="en-US" sz="2400" dirty="0" smtClean="0">
                <a:solidFill>
                  <a:schemeClr val="dk1"/>
                </a:solidFill>
                <a:latin typeface="Cambria"/>
                <a:ea typeface="Cambria"/>
                <a:cs typeface="Cambria"/>
                <a:sym typeface="Cambria"/>
              </a:rPr>
              <a:t> </a:t>
            </a:r>
          </a:p>
          <a:p>
            <a:pPr lvl="0" algn="ctr"/>
            <a:r>
              <a:rPr lang="en-US" sz="2400" dirty="0" smtClean="0">
                <a:solidFill>
                  <a:schemeClr val="dk1"/>
                </a:solidFill>
                <a:latin typeface="Cambria"/>
                <a:ea typeface="Cambria"/>
                <a:cs typeface="Cambria"/>
                <a:sym typeface="Cambria"/>
              </a:rPr>
              <a:t>Affiliated to Bharathiar University, Coimbatore) </a:t>
            </a:r>
          </a:p>
          <a:p>
            <a:pPr lvl="0" algn="ctr"/>
            <a:endParaRPr lang="en-US" sz="2400" b="1" i="0" u="none" strike="noStrike" cap="none" dirty="0" smtClean="0">
              <a:solidFill>
                <a:schemeClr val="dk1"/>
              </a:solidFill>
              <a:latin typeface="Cambria"/>
              <a:ea typeface="Cambria"/>
              <a:cs typeface="Cambria"/>
              <a:sym typeface="Cambria"/>
            </a:endParaRPr>
          </a:p>
          <a:p>
            <a:pPr lvl="0" algn="ctr"/>
            <a:endParaRPr lang="en-US" sz="2400" b="1" dirty="0" smtClean="0">
              <a:solidFill>
                <a:schemeClr val="dk1"/>
              </a:solidFill>
              <a:latin typeface="Cambria"/>
              <a:ea typeface="Cambria"/>
              <a:cs typeface="Cambria"/>
              <a:sym typeface="Cambria"/>
            </a:endParaRPr>
          </a:p>
          <a:p>
            <a:pPr lvl="0" algn="ctr"/>
            <a:r>
              <a:rPr lang="en-US" sz="3600" b="1" i="0" u="none" strike="noStrike" cap="none" dirty="0" smtClean="0">
                <a:solidFill>
                  <a:schemeClr val="dk1"/>
                </a:solidFill>
                <a:latin typeface="Cambria"/>
                <a:ea typeface="Cambria"/>
                <a:cs typeface="Cambria"/>
                <a:sym typeface="Cambria"/>
              </a:rPr>
              <a:t>DEPARTMENT </a:t>
            </a:r>
            <a:r>
              <a:rPr lang="en-US" sz="3600" b="1" i="0" u="none" strike="noStrike" cap="none" dirty="0">
                <a:solidFill>
                  <a:schemeClr val="dk1"/>
                </a:solidFill>
                <a:latin typeface="Cambria"/>
                <a:ea typeface="Cambria"/>
                <a:cs typeface="Cambria"/>
                <a:sym typeface="Cambria"/>
              </a:rPr>
              <a:t>OF </a:t>
            </a:r>
            <a:r>
              <a:rPr lang="en-US" sz="3600" b="1" dirty="0" smtClean="0">
                <a:solidFill>
                  <a:schemeClr val="dk1"/>
                </a:solidFill>
                <a:latin typeface="Cambria"/>
                <a:ea typeface="Cambria"/>
                <a:cs typeface="Cambria"/>
                <a:sym typeface="Cambria"/>
              </a:rPr>
              <a:t>COMMERCE WITH IT</a:t>
            </a:r>
            <a:endParaRPr dirty="0"/>
          </a:p>
          <a:p>
            <a:pPr marL="0" marR="0" lvl="0" indent="0" algn="ctr" rtl="0">
              <a:spcBef>
                <a:spcPts val="0"/>
              </a:spcBef>
              <a:spcAft>
                <a:spcPts val="0"/>
              </a:spcAft>
              <a:buNone/>
            </a:pPr>
            <a:r>
              <a:rPr lang="en-US" sz="3600" b="1" i="0" u="none" strike="noStrike" cap="none" dirty="0">
                <a:solidFill>
                  <a:schemeClr val="dk1"/>
                </a:solidFill>
                <a:latin typeface="Cambria"/>
                <a:ea typeface="Cambria"/>
                <a:cs typeface="Cambria"/>
                <a:sym typeface="Cambria"/>
              </a:rPr>
              <a:t/>
            </a:r>
            <a:br>
              <a:rPr lang="en-US" sz="3600" b="1" i="0" u="none" strike="noStrike" cap="none" dirty="0">
                <a:solidFill>
                  <a:schemeClr val="dk1"/>
                </a:solidFill>
                <a:latin typeface="Cambria"/>
                <a:ea typeface="Cambria"/>
                <a:cs typeface="Cambria"/>
                <a:sym typeface="Cambria"/>
              </a:rPr>
            </a:br>
            <a:endParaRPr sz="1800" b="0" i="0" u="none" strike="noStrike" cap="none" dirty="0">
              <a:solidFill>
                <a:schemeClr val="dk1"/>
              </a:solidFill>
              <a:latin typeface="Calibri"/>
              <a:ea typeface="Calibri"/>
              <a:cs typeface="Calibri"/>
              <a:sym typeface="Calibri"/>
            </a:endParaRPr>
          </a:p>
        </p:txBody>
      </p:sp>
      <p:sp>
        <p:nvSpPr>
          <p:cNvPr id="1048587" name="Google Shape;94;p1"/>
          <p:cNvSpPr/>
          <p:nvPr/>
        </p:nvSpPr>
        <p:spPr>
          <a:xfrm>
            <a:off x="2146851" y="4552951"/>
            <a:ext cx="12159699" cy="489360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endParaRPr sz="2800" b="1" i="0" u="none" strike="noStrike" cap="none" dirty="0">
              <a:solidFill>
                <a:schemeClr val="dk1"/>
              </a:solidFill>
              <a:latin typeface="Cambria"/>
              <a:ea typeface="Cambria"/>
              <a:cs typeface="Cambria"/>
              <a:sym typeface="Cambria"/>
            </a:endParaRPr>
          </a:p>
          <a:p>
            <a:pPr algn="ctr"/>
            <a:r>
              <a:rPr lang="en-US" sz="3600" b="1" i="0" u="none" strike="noStrike" cap="none" dirty="0">
                <a:solidFill>
                  <a:schemeClr val="dk1"/>
                </a:solidFill>
                <a:latin typeface="Cambria"/>
                <a:ea typeface="Cambria"/>
                <a:cs typeface="Cambria"/>
                <a:sym typeface="Cambria"/>
              </a:rPr>
              <a:t>COURSE </a:t>
            </a:r>
            <a:r>
              <a:rPr lang="en-US" sz="3600" b="1" i="0" u="none" strike="noStrike" cap="none" dirty="0" smtClean="0">
                <a:solidFill>
                  <a:schemeClr val="dk1"/>
                </a:solidFill>
                <a:latin typeface="Cambria"/>
                <a:ea typeface="Cambria"/>
                <a:cs typeface="Cambria"/>
                <a:sym typeface="Cambria"/>
              </a:rPr>
              <a:t>CODE </a:t>
            </a:r>
            <a:r>
              <a:rPr lang="en-US" sz="3600" b="1" dirty="0" smtClean="0">
                <a:solidFill>
                  <a:schemeClr val="dk1"/>
                </a:solidFill>
                <a:latin typeface="Cambria"/>
                <a:ea typeface="Cambria"/>
                <a:cs typeface="Cambria"/>
                <a:sym typeface="Cambria"/>
              </a:rPr>
              <a:t>: 21UCI509</a:t>
            </a:r>
          </a:p>
          <a:p>
            <a:pPr algn="ctr"/>
            <a:r>
              <a:rPr lang="en-US" sz="3600" b="1" dirty="0" smtClean="0">
                <a:solidFill>
                  <a:schemeClr val="dk1"/>
                </a:solidFill>
                <a:latin typeface="Cambria"/>
                <a:ea typeface="Cambria"/>
                <a:sym typeface="Cambria"/>
              </a:rPr>
              <a:t>Banking Technology Management</a:t>
            </a:r>
            <a:endParaRPr sz="3600" dirty="0"/>
          </a:p>
          <a:p>
            <a:pPr marL="0" marR="0" lvl="0" indent="0" algn="ctr" rtl="0">
              <a:spcBef>
                <a:spcPts val="0"/>
              </a:spcBef>
              <a:spcAft>
                <a:spcPts val="0"/>
              </a:spcAft>
              <a:buNone/>
            </a:pPr>
            <a:endParaRPr sz="36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3200" b="0" i="0" u="none" strike="noStrike" cap="none" dirty="0" smtClean="0">
                <a:solidFill>
                  <a:schemeClr val="dk1"/>
                </a:solidFill>
                <a:latin typeface="Cambria"/>
                <a:ea typeface="Cambria"/>
                <a:cs typeface="Cambria"/>
                <a:sym typeface="Cambria"/>
              </a:rPr>
              <a:t>III YEAR / V SEMESTER</a:t>
            </a:r>
            <a:endParaRPr lang="en-US" sz="3200" b="0"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3600" b="1" i="0" u="none" strike="noStrike" cap="none" dirty="0">
              <a:solidFill>
                <a:schemeClr val="dk1"/>
              </a:solidFill>
              <a:latin typeface="Cambria"/>
              <a:ea typeface="Cambria"/>
              <a:cs typeface="Cambria"/>
              <a:sym typeface="Cambria"/>
            </a:endParaRPr>
          </a:p>
          <a:p>
            <a:pPr algn="ctr"/>
            <a:r>
              <a:rPr lang="en-US" sz="3600" b="0" i="0" u="none" strike="noStrike" cap="none" dirty="0" smtClean="0">
                <a:solidFill>
                  <a:schemeClr val="dk1"/>
                </a:solidFill>
                <a:latin typeface="Cambria" pitchFamily="18" charset="0"/>
                <a:ea typeface="Cambria" pitchFamily="18" charset="0"/>
                <a:cs typeface="Cambria"/>
                <a:sym typeface="Cambria"/>
              </a:rPr>
              <a:t>Unit </a:t>
            </a:r>
            <a:r>
              <a:rPr lang="en-US" sz="3600" b="0" dirty="0" smtClean="0">
                <a:solidFill>
                  <a:schemeClr val="dk1"/>
                </a:solidFill>
                <a:latin typeface="Cambria" pitchFamily="18" charset="0"/>
                <a:ea typeface="Cambria" pitchFamily="18" charset="0"/>
                <a:cs typeface="Cambria"/>
                <a:sym typeface="Cambria"/>
              </a:rPr>
              <a:t>1</a:t>
            </a:r>
            <a:endParaRPr lang="en-US" sz="3600" dirty="0" smtClean="0">
              <a:latin typeface="Cambria" pitchFamily="18" charset="0"/>
              <a:ea typeface="Cambria" pitchFamily="18" charset="0"/>
            </a:endParaRPr>
          </a:p>
          <a:p>
            <a:pPr marL="0" marR="0" lvl="0" indent="0" algn="ctr" rtl="0">
              <a:spcBef>
                <a:spcPts val="0"/>
              </a:spcBef>
              <a:spcAft>
                <a:spcPts val="0"/>
              </a:spcAft>
              <a:buNone/>
            </a:pPr>
            <a:endParaRPr sz="3600" b="0" i="0" u="none" strike="noStrike" cap="none" dirty="0">
              <a:solidFill>
                <a:schemeClr val="dk1"/>
              </a:solidFill>
              <a:latin typeface="Cambria" pitchFamily="18" charset="0"/>
              <a:ea typeface="Cambria" pitchFamily="18" charset="0"/>
              <a:cs typeface="Cambria"/>
              <a:sym typeface="Cambria"/>
            </a:endParaRPr>
          </a:p>
          <a:p>
            <a:pPr algn="ctr"/>
            <a:r>
              <a:rPr lang="en-US" sz="3600" b="0" i="0" u="none" strike="noStrike" cap="none" dirty="0">
                <a:solidFill>
                  <a:schemeClr val="dk1"/>
                </a:solidFill>
                <a:latin typeface="Cambria" pitchFamily="18" charset="0"/>
                <a:ea typeface="Cambria" pitchFamily="18" charset="0"/>
                <a:cs typeface="Cambria"/>
                <a:sym typeface="Cambria"/>
              </a:rPr>
              <a:t>Topic </a:t>
            </a:r>
            <a:r>
              <a:rPr lang="en-US" sz="3600" dirty="0" smtClean="0">
                <a:solidFill>
                  <a:schemeClr val="dk1"/>
                </a:solidFill>
                <a:latin typeface="Cambria" pitchFamily="18" charset="0"/>
                <a:ea typeface="Cambria" pitchFamily="18" charset="0"/>
                <a:cs typeface="Cambria"/>
                <a:sym typeface="Cambria"/>
              </a:rPr>
              <a:t>3</a:t>
            </a:r>
            <a:r>
              <a:rPr lang="en-US" sz="3600" dirty="0" smtClean="0">
                <a:solidFill>
                  <a:schemeClr val="dk1"/>
                </a:solidFill>
                <a:latin typeface="Cambria" pitchFamily="18" charset="0"/>
                <a:ea typeface="Cambria" pitchFamily="18" charset="0"/>
                <a:cs typeface="Cambria"/>
                <a:sym typeface="Cambria"/>
              </a:rPr>
              <a:t>: Committee Reports</a:t>
            </a:r>
            <a:endParaRPr sz="3600" b="0" i="0" u="none" strike="noStrike" cap="none" dirty="0">
              <a:solidFill>
                <a:schemeClr val="dk1"/>
              </a:solidFill>
              <a:latin typeface="Cambria" pitchFamily="18" charset="0"/>
              <a:ea typeface="Cambria" pitchFamily="18" charset="0"/>
              <a:cs typeface="Cambria"/>
              <a:sym typeface="Cambria"/>
            </a:endParaRPr>
          </a:p>
        </p:txBody>
      </p:sp>
      <p:pic>
        <p:nvPicPr>
          <p:cNvPr id="2097154" name="Google Shape;15;p13"/>
          <p:cNvPicPr preferRelativeResize="0">
            <a:picLocks/>
          </p:cNvPicPr>
          <p:nvPr/>
        </p:nvPicPr>
        <p:blipFill rotWithShape="1">
          <a:blip r:embed="rId3">
            <a:alphaModFix/>
          </a:blip>
          <a:srcRect/>
          <a:stretch>
            <a:fillRect/>
          </a:stretch>
        </p:blipFill>
        <p:spPr>
          <a:xfrm>
            <a:off x="0" y="425302"/>
            <a:ext cx="1553581" cy="933227"/>
          </a:xfrm>
          <a:prstGeom prst="rect">
            <a:avLst/>
          </a:prstGeom>
          <a:noFill/>
          <a:ln>
            <a:noFill/>
          </a:ln>
        </p:spPr>
      </p:pic>
      <p:sp>
        <p:nvSpPr>
          <p:cNvPr id="1048588" name="Date Placeholder 10"/>
          <p:cNvSpPr>
            <a:spLocks noGrp="1"/>
          </p:cNvSpPr>
          <p:nvPr>
            <p:ph type="dt" idx="10"/>
          </p:nvPr>
        </p:nvSpPr>
        <p:spPr/>
        <p:txBody>
          <a:bodyPr/>
          <a:lstStyle/>
          <a:p>
            <a:fld id="{7F8CD77F-2135-4A26-A86C-D6CF11D116CF}" type="datetime1">
              <a:rPr lang="en-US" smtClean="0"/>
              <a:t>7/30/2023</a:t>
            </a:fld>
            <a:endParaRPr lang="en-US" dirty="0"/>
          </a:p>
        </p:txBody>
      </p:sp>
      <p:sp>
        <p:nvSpPr>
          <p:cNvPr id="1048589" name="Footer Placeholder 11"/>
          <p:cNvSpPr>
            <a:spLocks noGrp="1"/>
          </p:cNvSpPr>
          <p:nvPr>
            <p:ph type="ftr" idx="11"/>
          </p:nvPr>
        </p:nvSpPr>
        <p:spPr/>
        <p:txBody>
          <a:bodyPr/>
          <a:lstStyle/>
          <a:p>
            <a:r>
              <a:rPr lang="en-US" smtClean="0"/>
              <a:t>Committee Reports / Banking Technology Management / Mrs.M.Viveka / Assistant Professor/ B.Com IT</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1048607" name="Freeform 3"/>
          <p:cNvSpPr/>
          <p:nvPr/>
        </p:nvSpPr>
        <p:spPr>
          <a:xfrm>
            <a:off x="0" y="9592843"/>
            <a:ext cx="10892207" cy="692501"/>
          </a:xfrm>
          <a:custGeom>
            <a:avLst/>
            <a:gdLst/>
            <a:ahLst/>
            <a:cxnLst/>
            <a:rect l="l" t="t" r="r" b="b"/>
            <a:pathLst>
              <a:path w="2868730" h="302802">
                <a:moveTo>
                  <a:pt x="0" y="0"/>
                </a:moveTo>
                <a:lnTo>
                  <a:pt x="2868730" y="0"/>
                </a:lnTo>
                <a:lnTo>
                  <a:pt x="2868730" y="302802"/>
                </a:lnTo>
                <a:lnTo>
                  <a:pt x="0" y="302802"/>
                </a:lnTo>
                <a:close/>
              </a:path>
            </a:pathLst>
          </a:custGeom>
          <a:solidFill>
            <a:srgbClr val="72C02C"/>
          </a:solidFill>
        </p:spPr>
      </p:sp>
      <p:sp>
        <p:nvSpPr>
          <p:cNvPr id="1048608" name="Google Shape;100;p2"/>
          <p:cNvSpPr/>
          <p:nvPr/>
        </p:nvSpPr>
        <p:spPr>
          <a:xfrm flipH="1">
            <a:off x="847725" y="2324100"/>
            <a:ext cx="66675" cy="71628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09" name="Google Shape;101;p2"/>
          <p:cNvSpPr/>
          <p:nvPr/>
        </p:nvSpPr>
        <p:spPr>
          <a:xfrm>
            <a:off x="4457700" y="514351"/>
            <a:ext cx="10150398" cy="784790"/>
          </a:xfrm>
          <a:prstGeom prst="rect">
            <a:avLst/>
          </a:prstGeom>
        </p:spPr>
        <p:style>
          <a:lnRef idx="3">
            <a:schemeClr val="lt1"/>
          </a:lnRef>
          <a:fillRef idx="1">
            <a:schemeClr val="accent3"/>
          </a:fillRef>
          <a:effectRef idx="1">
            <a:schemeClr val="accent3"/>
          </a:effectRef>
          <a:fontRef idx="minor">
            <a:schemeClr val="lt1"/>
          </a:fontRef>
        </p:style>
        <p:txBody>
          <a:bodyPr spcFirstLastPara="1" wrap="square" lIns="91425" tIns="45700" rIns="91425" bIns="45700" anchor="t" anchorCtr="0">
            <a:spAutoFit/>
          </a:bodyPr>
          <a:lstStyle/>
          <a:p>
            <a:pPr lvl="0" algn="ctr"/>
            <a:r>
              <a:rPr lang="en-IN" sz="4500" b="1" i="0" u="none" strike="noStrike" cap="none" dirty="0" smtClean="0">
                <a:solidFill>
                  <a:schemeClr val="dk1"/>
                </a:solidFill>
                <a:latin typeface="Cambria"/>
                <a:ea typeface="Cambria"/>
                <a:cs typeface="Cambria"/>
                <a:sym typeface="Cambria"/>
              </a:rPr>
              <a:t>Committee Reports</a:t>
            </a:r>
            <a:endParaRPr lang="en-IN" sz="4500" b="1" i="0" u="none" strike="noStrike" cap="none" dirty="0" smtClean="0">
              <a:solidFill>
                <a:schemeClr val="dk1"/>
              </a:solidFill>
              <a:latin typeface="Cambria"/>
              <a:ea typeface="Cambria"/>
              <a:cs typeface="Cambria"/>
              <a:sym typeface="Cambria"/>
            </a:endParaRPr>
          </a:p>
        </p:txBody>
      </p:sp>
      <p:sp>
        <p:nvSpPr>
          <p:cNvPr id="1048610" name="Date Placeholder 13"/>
          <p:cNvSpPr>
            <a:spLocks noGrp="1"/>
          </p:cNvSpPr>
          <p:nvPr>
            <p:ph type="dt" idx="10"/>
          </p:nvPr>
        </p:nvSpPr>
        <p:spPr/>
        <p:txBody>
          <a:bodyPr/>
          <a:lstStyle/>
          <a:p>
            <a:fld id="{5D866F0C-2478-430A-9307-583CC4AB7E3D}" type="datetime1">
              <a:rPr lang="en-US" smtClean="0"/>
              <a:t>7/30/2023</a:t>
            </a:fld>
            <a:endParaRPr lang="en-US" dirty="0"/>
          </a:p>
        </p:txBody>
      </p:sp>
      <p:sp>
        <p:nvSpPr>
          <p:cNvPr id="1048611" name="Footer Placeholder 11"/>
          <p:cNvSpPr>
            <a:spLocks noGrp="1"/>
          </p:cNvSpPr>
          <p:nvPr>
            <p:ph type="ftr" idx="11"/>
          </p:nvPr>
        </p:nvSpPr>
        <p:spPr>
          <a:xfrm>
            <a:off x="2252546" y="9611421"/>
            <a:ext cx="8586439" cy="380071"/>
          </a:xfrm>
        </p:spPr>
        <p:txBody>
          <a:bodyPr/>
          <a:lstStyle/>
          <a:p>
            <a:pPr algn="l"/>
            <a:r>
              <a:rPr lang="en-US" dirty="0" smtClean="0"/>
              <a:t>Committee Reports / Banking Technology Management / </a:t>
            </a:r>
            <a:r>
              <a:rPr lang="en-US" dirty="0" err="1" smtClean="0"/>
              <a:t>Mrs.M.Viveka</a:t>
            </a:r>
            <a:r>
              <a:rPr lang="en-US" dirty="0" smtClean="0"/>
              <a:t> / Assistant Professor/ </a:t>
            </a:r>
            <a:r>
              <a:rPr lang="en-US" dirty="0" err="1" smtClean="0"/>
              <a:t>B.Com</a:t>
            </a:r>
            <a:r>
              <a:rPr lang="en-US" dirty="0" smtClean="0"/>
              <a:t> IT</a:t>
            </a:r>
            <a:endParaRPr lang="en-US" dirty="0"/>
          </a:p>
        </p:txBody>
      </p:sp>
      <p:sp>
        <p:nvSpPr>
          <p:cNvPr id="10" name="Rectangle 9"/>
          <p:cNvSpPr/>
          <p:nvPr/>
        </p:nvSpPr>
        <p:spPr>
          <a:xfrm>
            <a:off x="1516566" y="2147161"/>
            <a:ext cx="16436898" cy="6863417"/>
          </a:xfrm>
          <a:prstGeom prst="rect">
            <a:avLst/>
          </a:prstGeom>
        </p:spPr>
        <p:txBody>
          <a:bodyPr wrap="square">
            <a:spAutoFit/>
          </a:bodyPr>
          <a:lstStyle/>
          <a:p>
            <a:pPr>
              <a:buClr>
                <a:srgbClr val="92D050"/>
              </a:buClr>
              <a:buFont typeface="Wingdings" pitchFamily="2" charset="2"/>
              <a:buChar char="ü"/>
            </a:pPr>
            <a:r>
              <a:rPr lang="en-US" sz="4400" dirty="0" err="1" smtClean="0">
                <a:latin typeface="Book Antiqua" pitchFamily="18" charset="0"/>
              </a:rPr>
              <a:t>Rangarajan</a:t>
            </a:r>
            <a:r>
              <a:rPr lang="en-US" sz="4400" dirty="0" smtClean="0">
                <a:latin typeface="Book Antiqua" pitchFamily="18" charset="0"/>
              </a:rPr>
              <a:t> or </a:t>
            </a:r>
            <a:r>
              <a:rPr lang="en-US" sz="4400" dirty="0" err="1" smtClean="0">
                <a:latin typeface="Book Antiqua" pitchFamily="18" charset="0"/>
              </a:rPr>
              <a:t>Chakravarthi</a:t>
            </a:r>
            <a:r>
              <a:rPr lang="en-US" sz="4400" dirty="0" smtClean="0">
                <a:latin typeface="Book Antiqua" pitchFamily="18" charset="0"/>
              </a:rPr>
              <a:t> </a:t>
            </a:r>
            <a:r>
              <a:rPr lang="en-US" sz="4400" dirty="0" err="1" smtClean="0">
                <a:latin typeface="Book Antiqua" pitchFamily="18" charset="0"/>
              </a:rPr>
              <a:t>Rangarajan</a:t>
            </a:r>
            <a:r>
              <a:rPr lang="en-US" sz="4400" dirty="0" smtClean="0">
                <a:latin typeface="Book Antiqua" pitchFamily="18" charset="0"/>
              </a:rPr>
              <a:t> (born 1932) is an Indian economist. </a:t>
            </a:r>
          </a:p>
          <a:p>
            <a:pPr>
              <a:buClr>
                <a:srgbClr val="92D050"/>
              </a:buClr>
              <a:buFont typeface="Wingdings" pitchFamily="2" charset="2"/>
              <a:buChar char="ü"/>
            </a:pPr>
            <a:r>
              <a:rPr lang="en-US" sz="4400" dirty="0" smtClean="0">
                <a:latin typeface="Book Antiqua" pitchFamily="18" charset="0"/>
              </a:rPr>
              <a:t>He was the 19th Governor of the Reserve Bank of India. </a:t>
            </a:r>
          </a:p>
          <a:p>
            <a:pPr>
              <a:buClr>
                <a:srgbClr val="92D050"/>
              </a:buClr>
              <a:buFont typeface="Wingdings" pitchFamily="2" charset="2"/>
              <a:buChar char="ü"/>
            </a:pPr>
            <a:r>
              <a:rPr lang="en-US" sz="4400" dirty="0" smtClean="0">
                <a:latin typeface="Book Antiqua" pitchFamily="18" charset="0"/>
              </a:rPr>
              <a:t> He is the former Chairman of the Prime Minister's Economic Advisory Council. </a:t>
            </a:r>
          </a:p>
          <a:p>
            <a:pPr>
              <a:buClr>
                <a:srgbClr val="92D050"/>
              </a:buClr>
              <a:buFont typeface="Wingdings" pitchFamily="2" charset="2"/>
              <a:buChar char="ü"/>
            </a:pPr>
            <a:r>
              <a:rPr lang="en-US" sz="4400" dirty="0" smtClean="0">
                <a:latin typeface="Book Antiqua" pitchFamily="18" charset="0"/>
              </a:rPr>
              <a:t>He was a professor in </a:t>
            </a:r>
            <a:r>
              <a:rPr lang="en-US" sz="4400" dirty="0" err="1" smtClean="0">
                <a:latin typeface="Book Antiqua" pitchFamily="18" charset="0"/>
              </a:rPr>
              <a:t>Ahmedabad</a:t>
            </a:r>
            <a:r>
              <a:rPr lang="en-US" sz="4400" dirty="0" smtClean="0">
                <a:latin typeface="Book Antiqua" pitchFamily="18" charset="0"/>
              </a:rPr>
              <a:t> University.</a:t>
            </a:r>
          </a:p>
          <a:p>
            <a:pPr>
              <a:buClr>
                <a:srgbClr val="92D050"/>
              </a:buClr>
              <a:buFont typeface="Wingdings" pitchFamily="2" charset="2"/>
              <a:buChar char="ü"/>
            </a:pPr>
            <a:r>
              <a:rPr lang="en-US" sz="4400" dirty="0" smtClean="0">
                <a:latin typeface="Book Antiqua" pitchFamily="18" charset="0"/>
              </a:rPr>
              <a:t>  C </a:t>
            </a:r>
            <a:r>
              <a:rPr lang="en-US" sz="4400" dirty="0" err="1" smtClean="0">
                <a:latin typeface="Book Antiqua" pitchFamily="18" charset="0"/>
              </a:rPr>
              <a:t>Rangarajan</a:t>
            </a:r>
            <a:r>
              <a:rPr lang="en-US" sz="4400" dirty="0" smtClean="0">
                <a:latin typeface="Book Antiqua" pitchFamily="18" charset="0"/>
              </a:rPr>
              <a:t> served as a Deputy Governor of the Reserve Bank of India from 1982 to 1991, after which he served as the Governor of the Reserve Bank of India between 22 December 1992 and 21 December 1997. </a:t>
            </a:r>
            <a:endParaRPr lang="en-US" sz="4400" dirty="0">
              <a:latin typeface="Book Antiqua"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1048607" name="Freeform 3"/>
          <p:cNvSpPr/>
          <p:nvPr/>
        </p:nvSpPr>
        <p:spPr>
          <a:xfrm>
            <a:off x="7270452" y="9592843"/>
            <a:ext cx="10892207" cy="692501"/>
          </a:xfrm>
          <a:custGeom>
            <a:avLst/>
            <a:gdLst/>
            <a:ahLst/>
            <a:cxnLst/>
            <a:rect l="l" t="t" r="r" b="b"/>
            <a:pathLst>
              <a:path w="2868730" h="302802">
                <a:moveTo>
                  <a:pt x="0" y="0"/>
                </a:moveTo>
                <a:lnTo>
                  <a:pt x="2868730" y="0"/>
                </a:lnTo>
                <a:lnTo>
                  <a:pt x="2868730" y="302802"/>
                </a:lnTo>
                <a:lnTo>
                  <a:pt x="0" y="302802"/>
                </a:lnTo>
                <a:close/>
              </a:path>
            </a:pathLst>
          </a:custGeom>
          <a:solidFill>
            <a:srgbClr val="72C02C"/>
          </a:solidFill>
        </p:spPr>
      </p:sp>
      <p:sp>
        <p:nvSpPr>
          <p:cNvPr id="1048610" name="Date Placeholder 13"/>
          <p:cNvSpPr>
            <a:spLocks noGrp="1"/>
          </p:cNvSpPr>
          <p:nvPr>
            <p:ph type="dt" idx="10"/>
          </p:nvPr>
        </p:nvSpPr>
        <p:spPr>
          <a:xfrm>
            <a:off x="7880052" y="9639300"/>
            <a:ext cx="2133600" cy="365125"/>
          </a:xfrm>
        </p:spPr>
        <p:txBody>
          <a:bodyPr/>
          <a:lstStyle/>
          <a:p>
            <a:fld id="{91F4FF2B-DF56-4EC6-BE33-7A1486069328}" type="datetime1">
              <a:rPr lang="en-US" smtClean="0"/>
              <a:t>7/30/2023</a:t>
            </a:fld>
            <a:endParaRPr lang="en-US" dirty="0"/>
          </a:p>
        </p:txBody>
      </p:sp>
      <p:sp>
        <p:nvSpPr>
          <p:cNvPr id="1048611" name="Footer Placeholder 11"/>
          <p:cNvSpPr>
            <a:spLocks noGrp="1"/>
          </p:cNvSpPr>
          <p:nvPr>
            <p:ph type="ftr" idx="11"/>
          </p:nvPr>
        </p:nvSpPr>
        <p:spPr>
          <a:xfrm>
            <a:off x="9857678" y="9611422"/>
            <a:ext cx="8251759" cy="675578"/>
          </a:xfrm>
        </p:spPr>
        <p:txBody>
          <a:bodyPr/>
          <a:lstStyle/>
          <a:p>
            <a:pPr algn="l"/>
            <a:r>
              <a:rPr lang="en-US" dirty="0" smtClean="0"/>
              <a:t>Committee Reports / Banking Technology Management / </a:t>
            </a:r>
            <a:r>
              <a:rPr lang="en-US" dirty="0" err="1" smtClean="0"/>
              <a:t>Mrs.M.Viveka</a:t>
            </a:r>
            <a:r>
              <a:rPr lang="en-US" dirty="0" smtClean="0"/>
              <a:t> / Assistant Professor/ </a:t>
            </a:r>
            <a:r>
              <a:rPr lang="en-US" dirty="0" err="1" smtClean="0"/>
              <a:t>B.Com</a:t>
            </a:r>
            <a:r>
              <a:rPr lang="en-US" dirty="0" smtClean="0"/>
              <a:t> IT</a:t>
            </a:r>
            <a:endParaRPr lang="en-US" dirty="0"/>
          </a:p>
        </p:txBody>
      </p:sp>
      <p:sp>
        <p:nvSpPr>
          <p:cNvPr id="8" name="object 3"/>
          <p:cNvSpPr txBox="1"/>
          <p:nvPr/>
        </p:nvSpPr>
        <p:spPr>
          <a:xfrm>
            <a:off x="535260" y="1628078"/>
            <a:ext cx="16860644" cy="7545335"/>
          </a:xfrm>
          <a:prstGeom prst="rect">
            <a:avLst/>
          </a:prstGeom>
        </p:spPr>
        <p:txBody>
          <a:bodyPr vert="horz" wrap="square" lIns="0" tIns="20003" rIns="0" bIns="0" rtlCol="0">
            <a:spAutoFit/>
          </a:bodyPr>
          <a:lstStyle/>
          <a:p>
            <a:pPr marL="19050">
              <a:spcBef>
                <a:spcPts val="158"/>
              </a:spcBef>
              <a:buClr>
                <a:srgbClr val="92D050"/>
              </a:buClr>
              <a:buFont typeface="Wingdings" pitchFamily="2" charset="2"/>
              <a:buChar char="ü"/>
            </a:pPr>
            <a:r>
              <a:rPr lang="en-US" sz="4400" dirty="0" smtClean="0">
                <a:latin typeface="Book Antiqua" pitchFamily="18" charset="0"/>
              </a:rPr>
              <a:t>The C </a:t>
            </a:r>
            <a:r>
              <a:rPr lang="en-US" sz="4400" dirty="0" err="1" smtClean="0">
                <a:latin typeface="Book Antiqua" pitchFamily="18" charset="0"/>
              </a:rPr>
              <a:t>Rangarajan</a:t>
            </a:r>
            <a:r>
              <a:rPr lang="en-US" sz="4400" dirty="0" smtClean="0">
                <a:latin typeface="Book Antiqua" pitchFamily="18" charset="0"/>
              </a:rPr>
              <a:t> Committee was formed to Review the Poverty Measurement Methodology presented its report to Union Planning Minister </a:t>
            </a:r>
            <a:r>
              <a:rPr lang="en-US" sz="4400" dirty="0" err="1" smtClean="0">
                <a:latin typeface="Book Antiqua" pitchFamily="18" charset="0"/>
              </a:rPr>
              <a:t>Rao</a:t>
            </a:r>
            <a:r>
              <a:rPr lang="en-US" sz="4400" dirty="0" smtClean="0">
                <a:latin typeface="Book Antiqua" pitchFamily="18" charset="0"/>
              </a:rPr>
              <a:t> </a:t>
            </a:r>
            <a:r>
              <a:rPr lang="en-US" sz="4400" dirty="0" err="1" smtClean="0">
                <a:latin typeface="Book Antiqua" pitchFamily="18" charset="0"/>
              </a:rPr>
              <a:t>Inderjit</a:t>
            </a:r>
            <a:r>
              <a:rPr lang="en-US" sz="4400" dirty="0" smtClean="0">
                <a:latin typeface="Book Antiqua" pitchFamily="18" charset="0"/>
              </a:rPr>
              <a:t> Singh. </a:t>
            </a:r>
          </a:p>
          <a:p>
            <a:pPr marL="19050">
              <a:spcBef>
                <a:spcPts val="158"/>
              </a:spcBef>
              <a:buClr>
                <a:srgbClr val="92D050"/>
              </a:buClr>
              <a:buFont typeface="Wingdings" pitchFamily="2" charset="2"/>
              <a:buChar char="ü"/>
            </a:pPr>
            <a:r>
              <a:rPr lang="en-US" sz="4400" dirty="0" smtClean="0">
                <a:latin typeface="Book Antiqua" pitchFamily="18" charset="0"/>
              </a:rPr>
              <a:t>The report dismissed the </a:t>
            </a:r>
            <a:r>
              <a:rPr lang="en-US" sz="4400" dirty="0" err="1" smtClean="0">
                <a:latin typeface="Book Antiqua" pitchFamily="18" charset="0"/>
              </a:rPr>
              <a:t>Tendulkar</a:t>
            </a:r>
            <a:r>
              <a:rPr lang="en-US" sz="4400" dirty="0" smtClean="0">
                <a:latin typeface="Book Antiqua" pitchFamily="18" charset="0"/>
              </a:rPr>
              <a:t> Committee's estimate of India's poverty rate.</a:t>
            </a:r>
          </a:p>
          <a:p>
            <a:pPr marL="19050">
              <a:spcBef>
                <a:spcPts val="158"/>
              </a:spcBef>
              <a:buClr>
                <a:srgbClr val="92D050"/>
              </a:buClr>
              <a:buFont typeface="Wingdings" pitchFamily="2" charset="2"/>
              <a:buChar char="ü"/>
            </a:pPr>
            <a:r>
              <a:rPr lang="en-US" sz="4400" dirty="0" smtClean="0">
                <a:latin typeface="Book Antiqua" pitchFamily="18" charset="0"/>
              </a:rPr>
              <a:t> The first estimation of poverty in India was made by </a:t>
            </a:r>
            <a:r>
              <a:rPr lang="en-US" sz="4400" dirty="0" err="1" smtClean="0">
                <a:latin typeface="Book Antiqua" pitchFamily="18" charset="0"/>
              </a:rPr>
              <a:t>Lakdawala</a:t>
            </a:r>
            <a:r>
              <a:rPr lang="en-US" sz="4400" dirty="0" smtClean="0">
                <a:latin typeface="Book Antiqua" pitchFamily="18" charset="0"/>
              </a:rPr>
              <a:t> Committee.</a:t>
            </a:r>
          </a:p>
          <a:p>
            <a:pPr marL="19050">
              <a:spcBef>
                <a:spcPts val="158"/>
              </a:spcBef>
              <a:buClr>
                <a:srgbClr val="92D050"/>
              </a:buClr>
              <a:buFont typeface="Wingdings" pitchFamily="2" charset="2"/>
              <a:buChar char="ü"/>
            </a:pPr>
            <a:r>
              <a:rPr lang="en-US" sz="4400" dirty="0" smtClean="0">
                <a:latin typeface="Book Antiqua" pitchFamily="18" charset="0"/>
              </a:rPr>
              <a:t> The </a:t>
            </a:r>
            <a:r>
              <a:rPr lang="en-US" sz="4400" dirty="0" smtClean="0">
                <a:latin typeface="Book Antiqua" pitchFamily="18" charset="0"/>
              </a:rPr>
              <a:t>Planning Commission constituted the </a:t>
            </a:r>
            <a:r>
              <a:rPr lang="en-US" sz="4400" dirty="0" err="1" smtClean="0">
                <a:latin typeface="Book Antiqua" pitchFamily="18" charset="0"/>
              </a:rPr>
              <a:t>Lakdawala</a:t>
            </a:r>
            <a:r>
              <a:rPr lang="en-US" sz="4400" dirty="0" smtClean="0">
                <a:latin typeface="Book Antiqua" pitchFamily="18" charset="0"/>
              </a:rPr>
              <a:t> expert group in 1989 to look at the methodological and computational aspects of estimating the proportion and number of poor people in India. </a:t>
            </a:r>
            <a:endParaRPr lang="en-US" sz="4400" dirty="0" smtClean="0">
              <a:latin typeface="Book Antiqua" pitchFamily="18" charset="0"/>
            </a:endParaRPr>
          </a:p>
        </p:txBody>
      </p:sp>
      <p:sp>
        <p:nvSpPr>
          <p:cNvPr id="9" name="Google Shape;100;p2"/>
          <p:cNvSpPr/>
          <p:nvPr/>
        </p:nvSpPr>
        <p:spPr>
          <a:xfrm flipH="1">
            <a:off x="17730640" y="1989564"/>
            <a:ext cx="66675" cy="71628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1048607" name="Freeform 3"/>
          <p:cNvSpPr/>
          <p:nvPr/>
        </p:nvSpPr>
        <p:spPr>
          <a:xfrm>
            <a:off x="0" y="9592843"/>
            <a:ext cx="10892207" cy="692501"/>
          </a:xfrm>
          <a:custGeom>
            <a:avLst/>
            <a:gdLst/>
            <a:ahLst/>
            <a:cxnLst/>
            <a:rect l="l" t="t" r="r" b="b"/>
            <a:pathLst>
              <a:path w="2868730" h="302802">
                <a:moveTo>
                  <a:pt x="0" y="0"/>
                </a:moveTo>
                <a:lnTo>
                  <a:pt x="2868730" y="0"/>
                </a:lnTo>
                <a:lnTo>
                  <a:pt x="2868730" y="302802"/>
                </a:lnTo>
                <a:lnTo>
                  <a:pt x="0" y="302802"/>
                </a:lnTo>
                <a:close/>
              </a:path>
            </a:pathLst>
          </a:custGeom>
          <a:solidFill>
            <a:srgbClr val="72C02C"/>
          </a:solidFill>
        </p:spPr>
      </p:sp>
      <p:sp>
        <p:nvSpPr>
          <p:cNvPr id="1048608" name="Google Shape;100;p2"/>
          <p:cNvSpPr/>
          <p:nvPr/>
        </p:nvSpPr>
        <p:spPr>
          <a:xfrm flipH="1">
            <a:off x="847725" y="2324100"/>
            <a:ext cx="66675" cy="71628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10" name="Date Placeholder 13"/>
          <p:cNvSpPr>
            <a:spLocks noGrp="1"/>
          </p:cNvSpPr>
          <p:nvPr>
            <p:ph type="dt" idx="10"/>
          </p:nvPr>
        </p:nvSpPr>
        <p:spPr/>
        <p:txBody>
          <a:bodyPr/>
          <a:lstStyle/>
          <a:p>
            <a:fld id="{624B23C7-705F-43FC-B179-923C12B84764}" type="datetime1">
              <a:rPr lang="en-US" smtClean="0"/>
              <a:t>7/30/2023</a:t>
            </a:fld>
            <a:endParaRPr lang="en-US" dirty="0"/>
          </a:p>
        </p:txBody>
      </p:sp>
      <p:sp>
        <p:nvSpPr>
          <p:cNvPr id="1048611" name="Footer Placeholder 11"/>
          <p:cNvSpPr>
            <a:spLocks noGrp="1"/>
          </p:cNvSpPr>
          <p:nvPr>
            <p:ph type="ftr" idx="11"/>
          </p:nvPr>
        </p:nvSpPr>
        <p:spPr>
          <a:xfrm>
            <a:off x="2430966" y="9611422"/>
            <a:ext cx="8408019" cy="675578"/>
          </a:xfrm>
        </p:spPr>
        <p:txBody>
          <a:bodyPr/>
          <a:lstStyle/>
          <a:p>
            <a:pPr algn="l"/>
            <a:r>
              <a:rPr lang="en-US" dirty="0" smtClean="0"/>
              <a:t>Committee Reports / Banking Technology Management / </a:t>
            </a:r>
            <a:r>
              <a:rPr lang="en-US" dirty="0" err="1" smtClean="0"/>
              <a:t>Mrs.M.Viveka</a:t>
            </a:r>
            <a:r>
              <a:rPr lang="en-US" dirty="0" smtClean="0"/>
              <a:t> / Assistant Professor/ </a:t>
            </a:r>
            <a:r>
              <a:rPr lang="en-US" dirty="0" err="1" smtClean="0"/>
              <a:t>B.Com</a:t>
            </a:r>
            <a:r>
              <a:rPr lang="en-US" dirty="0" smtClean="0"/>
              <a:t> IT</a:t>
            </a:r>
            <a:endParaRPr lang="en-US" dirty="0"/>
          </a:p>
        </p:txBody>
      </p:sp>
      <p:sp>
        <p:nvSpPr>
          <p:cNvPr id="8" name="object 3"/>
          <p:cNvSpPr txBox="1"/>
          <p:nvPr/>
        </p:nvSpPr>
        <p:spPr>
          <a:xfrm>
            <a:off x="1182029" y="2034607"/>
            <a:ext cx="16548410" cy="4134145"/>
          </a:xfrm>
          <a:prstGeom prst="rect">
            <a:avLst/>
          </a:prstGeom>
        </p:spPr>
        <p:txBody>
          <a:bodyPr vert="horz" wrap="square" lIns="0" tIns="20003" rIns="0" bIns="0" rtlCol="0">
            <a:spAutoFit/>
          </a:bodyPr>
          <a:lstStyle/>
          <a:p>
            <a:pPr marL="19050">
              <a:spcBef>
                <a:spcPts val="158"/>
              </a:spcBef>
              <a:buClr>
                <a:srgbClr val="92D050"/>
              </a:buClr>
              <a:buFont typeface="Wingdings" pitchFamily="2" charset="2"/>
              <a:buChar char="ü"/>
            </a:pPr>
            <a:r>
              <a:rPr lang="en-US" sz="4400" dirty="0" smtClean="0">
                <a:latin typeface="Book Antiqua" pitchFamily="18" charset="0"/>
              </a:rPr>
              <a:t> The group's chairman was Prof. </a:t>
            </a:r>
            <a:r>
              <a:rPr lang="en-US" sz="4400" dirty="0" err="1" smtClean="0">
                <a:latin typeface="Book Antiqua" pitchFamily="18" charset="0"/>
              </a:rPr>
              <a:t>Lakdawala</a:t>
            </a:r>
            <a:r>
              <a:rPr lang="en-US" sz="4400" dirty="0" smtClean="0">
                <a:latin typeface="Book Antiqua" pitchFamily="18" charset="0"/>
              </a:rPr>
              <a:t>. </a:t>
            </a:r>
          </a:p>
          <a:p>
            <a:pPr marL="19050">
              <a:spcBef>
                <a:spcPts val="158"/>
              </a:spcBef>
              <a:buClr>
                <a:srgbClr val="92D050"/>
              </a:buClr>
              <a:buFont typeface="Wingdings" pitchFamily="2" charset="2"/>
              <a:buChar char="ü"/>
            </a:pPr>
            <a:r>
              <a:rPr lang="en-US" sz="4400" dirty="0" smtClean="0">
                <a:latin typeface="Book Antiqua" pitchFamily="18" charset="0"/>
              </a:rPr>
              <a:t> The committee proposed calorie intake based on consumption expenditure as a criterion.</a:t>
            </a:r>
          </a:p>
          <a:p>
            <a:pPr marL="19050">
              <a:spcBef>
                <a:spcPts val="158"/>
              </a:spcBef>
              <a:buClr>
                <a:srgbClr val="92D050"/>
              </a:buClr>
              <a:buFont typeface="Wingdings" pitchFamily="2" charset="2"/>
              <a:buChar char="ü"/>
            </a:pPr>
            <a:r>
              <a:rPr lang="en-US" sz="4400" dirty="0" smtClean="0">
                <a:latin typeface="Book Antiqua" pitchFamily="18" charset="0"/>
              </a:rPr>
              <a:t> The Committee recommended a new method of updating poverty lines, adjusting for changes in prices and patterns of consumption, etc. - </a:t>
            </a:r>
            <a:r>
              <a:rPr lang="en-US" sz="4400" dirty="0" err="1" smtClean="0">
                <a:latin typeface="Book Antiqua" pitchFamily="18" charset="0"/>
              </a:rPr>
              <a:t>Tendulkar</a:t>
            </a:r>
            <a:r>
              <a:rPr lang="en-US" sz="4400" dirty="0" smtClean="0">
                <a:latin typeface="Book Antiqua" pitchFamily="18" charset="0"/>
              </a:rPr>
              <a:t> Committee (2009)</a:t>
            </a:r>
            <a:endParaRPr lang="en-US" sz="4400" dirty="0" smtClean="0">
              <a:latin typeface="Book Antiqua"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329</TotalTime>
  <Words>204</Words>
  <Application>Microsoft Office PowerPoint</Application>
  <PresentationFormat>Custom</PresentationFormat>
  <Paragraphs>44</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Slide 1</vt:lpstr>
      <vt:lpstr>Slide 2</vt:lpstr>
      <vt:lpstr>Slide 3</vt:lpstr>
      <vt:lpstr>Slide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Viveka</cp:lastModifiedBy>
  <cp:revision>89</cp:revision>
  <dcterms:created xsi:type="dcterms:W3CDTF">2006-08-15T13:00:00Z</dcterms:created>
  <dcterms:modified xsi:type="dcterms:W3CDTF">2023-07-30T16:13:46Z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856856d92e704a578535e27bdd71590b</vt:lpwstr>
  </property>
</Properties>
</file>